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303" r:id="rId2"/>
    <p:sldId id="304" r:id="rId3"/>
    <p:sldId id="272" r:id="rId4"/>
    <p:sldId id="302" r:id="rId5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CF8E57-00CF-A178-A4FC-8689ABC5348C}" v="3" dt="2025-07-08T16:02:54.2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4694"/>
  </p:normalViewPr>
  <p:slideViewPr>
    <p:cSldViewPr snapToGrid="0">
      <p:cViewPr varScale="1">
        <p:scale>
          <a:sx n="121" d="100"/>
          <a:sy n="121" d="100"/>
        </p:scale>
        <p:origin x="19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nton, Jessica" userId="94125281-42d3-4b69-b36d-3f14a3891098" providerId="ADAL" clId="{70E301E7-0280-47C4-8AF0-DB82A7FADC07}"/>
    <pc:docChg chg="undo custSel modSld">
      <pc:chgData name="Denton, Jessica" userId="94125281-42d3-4b69-b36d-3f14a3891098" providerId="ADAL" clId="{70E301E7-0280-47C4-8AF0-DB82A7FADC07}" dt="2025-07-04T10:58:36.968" v="8" actId="2062"/>
      <pc:docMkLst>
        <pc:docMk/>
      </pc:docMkLst>
      <pc:sldChg chg="modSp mod">
        <pc:chgData name="Denton, Jessica" userId="94125281-42d3-4b69-b36d-3f14a3891098" providerId="ADAL" clId="{70E301E7-0280-47C4-8AF0-DB82A7FADC07}" dt="2025-07-04T10:58:36.968" v="8" actId="2062"/>
        <pc:sldMkLst>
          <pc:docMk/>
          <pc:sldMk cId="199917198" sldId="302"/>
        </pc:sldMkLst>
        <pc:spChg chg="mod">
          <ac:chgData name="Denton, Jessica" userId="94125281-42d3-4b69-b36d-3f14a3891098" providerId="ADAL" clId="{70E301E7-0280-47C4-8AF0-DB82A7FADC07}" dt="2025-07-04T10:57:44.650" v="0" actId="1076"/>
          <ac:spMkLst>
            <pc:docMk/>
            <pc:sldMk cId="199917198" sldId="302"/>
            <ac:spMk id="2" creationId="{00000000-0000-0000-0000-000000000000}"/>
          </ac:spMkLst>
        </pc:spChg>
        <pc:spChg chg="mod">
          <ac:chgData name="Denton, Jessica" userId="94125281-42d3-4b69-b36d-3f14a3891098" providerId="ADAL" clId="{70E301E7-0280-47C4-8AF0-DB82A7FADC07}" dt="2025-07-04T10:58:03.315" v="3" actId="1076"/>
          <ac:spMkLst>
            <pc:docMk/>
            <pc:sldMk cId="199917198" sldId="302"/>
            <ac:spMk id="6" creationId="{1800CB36-C446-6F66-E9D6-EE3A940326FB}"/>
          </ac:spMkLst>
        </pc:spChg>
        <pc:graphicFrameChg chg="mod modGraphic">
          <ac:chgData name="Denton, Jessica" userId="94125281-42d3-4b69-b36d-3f14a3891098" providerId="ADAL" clId="{70E301E7-0280-47C4-8AF0-DB82A7FADC07}" dt="2025-07-04T10:58:36.968" v="8" actId="2062"/>
          <ac:graphicFrameMkLst>
            <pc:docMk/>
            <pc:sldMk cId="199917198" sldId="302"/>
            <ac:graphicFrameMk id="4" creationId="{00000000-0000-0000-0000-000000000000}"/>
          </ac:graphicFrameMkLst>
        </pc:graphicFrameChg>
      </pc:sldChg>
    </pc:docChg>
  </pc:docChgLst>
  <pc:docChgLst>
    <pc:chgData name="Hutto, Katie" userId="S::kchurch3@uab.edu::29979050-d358-4843-840c-760b65e461d5" providerId="AD" clId="Web-{BE02FFD9-4952-4741-B459-1E9125750184}"/>
    <pc:docChg chg="modSld">
      <pc:chgData name="Hutto, Katie" userId="S::kchurch3@uab.edu::29979050-d358-4843-840c-760b65e461d5" providerId="AD" clId="Web-{BE02FFD9-4952-4741-B459-1E9125750184}" dt="2025-07-03T22:05:54.664" v="140"/>
      <pc:docMkLst>
        <pc:docMk/>
      </pc:docMkLst>
      <pc:sldChg chg="modSp">
        <pc:chgData name="Hutto, Katie" userId="S::kchurch3@uab.edu::29979050-d358-4843-840c-760b65e461d5" providerId="AD" clId="Web-{BE02FFD9-4952-4741-B459-1E9125750184}" dt="2025-07-03T22:05:54.664" v="140"/>
        <pc:sldMkLst>
          <pc:docMk/>
          <pc:sldMk cId="199917198" sldId="302"/>
        </pc:sldMkLst>
        <pc:spChg chg="mod">
          <ac:chgData name="Hutto, Katie" userId="S::kchurch3@uab.edu::29979050-d358-4843-840c-760b65e461d5" providerId="AD" clId="Web-{BE02FFD9-4952-4741-B459-1E9125750184}" dt="2025-07-03T19:08:17.808" v="102" actId="1076"/>
          <ac:spMkLst>
            <pc:docMk/>
            <pc:sldMk cId="199917198" sldId="302"/>
            <ac:spMk id="6" creationId="{1800CB36-C446-6F66-E9D6-EE3A940326FB}"/>
          </ac:spMkLst>
        </pc:spChg>
        <pc:graphicFrameChg chg="mod modGraphic">
          <ac:chgData name="Hutto, Katie" userId="S::kchurch3@uab.edu::29979050-d358-4843-840c-760b65e461d5" providerId="AD" clId="Web-{BE02FFD9-4952-4741-B459-1E9125750184}" dt="2025-07-03T22:05:07.288" v="116"/>
          <ac:graphicFrameMkLst>
            <pc:docMk/>
            <pc:sldMk cId="199917198" sldId="302"/>
            <ac:graphicFrameMk id="4" creationId="{00000000-0000-0000-0000-000000000000}"/>
          </ac:graphicFrameMkLst>
        </pc:graphicFrameChg>
        <pc:graphicFrameChg chg="mod modGraphic">
          <ac:chgData name="Hutto, Katie" userId="S::kchurch3@uab.edu::29979050-d358-4843-840c-760b65e461d5" providerId="AD" clId="Web-{BE02FFD9-4952-4741-B459-1E9125750184}" dt="2025-07-03T22:05:54.664" v="140"/>
          <ac:graphicFrameMkLst>
            <pc:docMk/>
            <pc:sldMk cId="199917198" sldId="302"/>
            <ac:graphicFrameMk id="5" creationId="{815ED29A-E5D9-7150-36BE-CF3A4F055E02}"/>
          </ac:graphicFrameMkLst>
        </pc:graphicFrameChg>
      </pc:sldChg>
    </pc:docChg>
  </pc:docChgLst>
  <pc:docChgLst>
    <pc:chgData name="Hutto, Katie" userId="S::kchurch3@uab.edu::29979050-d358-4843-840c-760b65e461d5" providerId="AD" clId="Web-{17CF8E57-00CF-A178-A4FC-8689ABC5348C}"/>
    <pc:docChg chg="modSld">
      <pc:chgData name="Hutto, Katie" userId="S::kchurch3@uab.edu::29979050-d358-4843-840c-760b65e461d5" providerId="AD" clId="Web-{17CF8E57-00CF-A178-A4FC-8689ABC5348C}" dt="2025-07-08T16:02:53.519" v="0" actId="20577"/>
      <pc:docMkLst>
        <pc:docMk/>
      </pc:docMkLst>
      <pc:sldChg chg="modSp">
        <pc:chgData name="Hutto, Katie" userId="S::kchurch3@uab.edu::29979050-d358-4843-840c-760b65e461d5" providerId="AD" clId="Web-{17CF8E57-00CF-A178-A4FC-8689ABC5348C}" dt="2025-07-08T16:02:53.519" v="0" actId="20577"/>
        <pc:sldMkLst>
          <pc:docMk/>
          <pc:sldMk cId="0" sldId="272"/>
        </pc:sldMkLst>
        <pc:spChg chg="mod">
          <ac:chgData name="Hutto, Katie" userId="S::kchurch3@uab.edu::29979050-d358-4843-840c-760b65e461d5" providerId="AD" clId="Web-{17CF8E57-00CF-A178-A4FC-8689ABC5348C}" dt="2025-07-08T16:02:53.519" v="0" actId="20577"/>
          <ac:spMkLst>
            <pc:docMk/>
            <pc:sldMk cId="0" sldId="272"/>
            <ac:spMk id="235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4427600548925651E-2"/>
          <c:y val="0"/>
          <c:w val="0.6512357414016865"/>
          <c:h val="0.99339985219826499"/>
        </c:manualLayout>
      </c:layout>
      <c:pieChart>
        <c:varyColors val="1"/>
        <c:ser>
          <c:idx val="0"/>
          <c:order val="0"/>
          <c:spPr>
            <a:ln w="3175">
              <a:solidFill>
                <a:sysClr val="windowText" lastClr="000000"/>
              </a:solidFill>
            </a:ln>
          </c:spPr>
          <c:dPt>
            <c:idx val="0"/>
            <c:bubble3D val="0"/>
            <c:spPr>
              <a:solidFill>
                <a:srgbClr val="00B0F0"/>
              </a:solidFill>
              <a:ln w="3175"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E41-4BC9-90FA-8F35EF769FFD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 w="3175"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E41-4BC9-90FA-8F35EF769FFD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3175"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E41-4BC9-90FA-8F35EF769FFD}"/>
              </c:ext>
            </c:extLst>
          </c:dPt>
          <c:dLbls>
            <c:delete val="1"/>
          </c:dLbls>
          <c:val>
            <c:numRef>
              <c:f>Sheet1!$A$1:$A$3</c:f>
              <c:numCache>
                <c:formatCode>General</c:formatCode>
                <c:ptCount val="3"/>
                <c:pt idx="0">
                  <c:v>8</c:v>
                </c:pt>
                <c:pt idx="1">
                  <c:v>15</c:v>
                </c:pt>
                <c:pt idx="2">
                  <c:v>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E41-4BC9-90FA-8F35EF769FFD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317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Sheet2!$A$13</c:f>
              <c:strCache>
                <c:ptCount val="1"/>
                <c:pt idx="0">
                  <c:v>Average Person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strRef>
              <c:f>Sheet2!$B$12:$F$12</c:f>
              <c:strCache>
                <c:ptCount val="5"/>
                <c:pt idx="0">
                  <c:v>Colon</c:v>
                </c:pt>
                <c:pt idx="1">
                  <c:v>Uterine</c:v>
                </c:pt>
                <c:pt idx="2">
                  <c:v>Stomach</c:v>
                </c:pt>
                <c:pt idx="3">
                  <c:v>Ovarian</c:v>
                </c:pt>
                <c:pt idx="4">
                  <c:v>Small Bowel</c:v>
                </c:pt>
              </c:strCache>
            </c:strRef>
          </c:cat>
          <c:val>
            <c:numRef>
              <c:f>Sheet2!$B$13:$F$13</c:f>
              <c:numCache>
                <c:formatCode>General</c:formatCode>
                <c:ptCount val="5"/>
                <c:pt idx="0">
                  <c:v>5</c:v>
                </c:pt>
                <c:pt idx="1">
                  <c:v>3</c:v>
                </c:pt>
                <c:pt idx="2">
                  <c:v>1</c:v>
                </c:pt>
                <c:pt idx="3">
                  <c:v>1.5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1B-468F-B900-265D96CD5475}"/>
            </c:ext>
          </c:extLst>
        </c:ser>
        <c:ser>
          <c:idx val="1"/>
          <c:order val="1"/>
          <c:tx>
            <c:strRef>
              <c:f>Sheet2!$A$14</c:f>
              <c:strCache>
                <c:ptCount val="1"/>
                <c:pt idx="0">
                  <c:v>Lynch syndrome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strRef>
              <c:f>Sheet2!$B$12:$F$12</c:f>
              <c:strCache>
                <c:ptCount val="5"/>
                <c:pt idx="0">
                  <c:v>Colon</c:v>
                </c:pt>
                <c:pt idx="1">
                  <c:v>Uterine</c:v>
                </c:pt>
                <c:pt idx="2">
                  <c:v>Stomach</c:v>
                </c:pt>
                <c:pt idx="3">
                  <c:v>Ovarian</c:v>
                </c:pt>
                <c:pt idx="4">
                  <c:v>Small Bowel</c:v>
                </c:pt>
              </c:strCache>
            </c:strRef>
          </c:cat>
          <c:val>
            <c:numRef>
              <c:f>Sheet2!$B$14:$F$14</c:f>
              <c:numCache>
                <c:formatCode>General</c:formatCode>
                <c:ptCount val="5"/>
                <c:pt idx="0">
                  <c:v>50</c:v>
                </c:pt>
                <c:pt idx="1">
                  <c:v>40</c:v>
                </c:pt>
                <c:pt idx="2">
                  <c:v>9</c:v>
                </c:pt>
                <c:pt idx="3">
                  <c:v>25</c:v>
                </c:pt>
                <c:pt idx="4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C1B-468F-B900-265D96CD54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66746927"/>
        <c:axId val="1066747407"/>
      </c:barChart>
      <c:catAx>
        <c:axId val="10667469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pPr>
            <a:endParaRPr lang="en-US"/>
          </a:p>
        </c:txPr>
        <c:crossAx val="1066747407"/>
        <c:crosses val="autoZero"/>
        <c:auto val="1"/>
        <c:lblAlgn val="ctr"/>
        <c:lblOffset val="100"/>
        <c:noMultiLvlLbl val="0"/>
      </c:catAx>
      <c:valAx>
        <c:axId val="1066747407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06674692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4786858053687499"/>
          <c:y val="5.9679450057765829E-2"/>
          <c:w val="0.23246046095096479"/>
          <c:h val="0.18543436735611121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j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>
          <a:latin typeface="+mj-lt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1A5ADD-1963-4FBB-8BCA-C0C0D03B5487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4365F-8EA5-4C19-8FD3-30A70244D9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64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17:notes"/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" name="Google Shape;232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40FF-5F56-4C44-AD77-8FD01F4EC01B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6F810-AB66-498B-AB55-16E72B713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445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40FF-5F56-4C44-AD77-8FD01F4EC01B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6F810-AB66-498B-AB55-16E72B713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283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40FF-5F56-4C44-AD77-8FD01F4EC01B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6F810-AB66-498B-AB55-16E72B713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511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40FF-5F56-4C44-AD77-8FD01F4EC01B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6F810-AB66-498B-AB55-16E72B713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164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40FF-5F56-4C44-AD77-8FD01F4EC01B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6F810-AB66-498B-AB55-16E72B713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382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40FF-5F56-4C44-AD77-8FD01F4EC01B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6F810-AB66-498B-AB55-16E72B713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57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40FF-5F56-4C44-AD77-8FD01F4EC01B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6F810-AB66-498B-AB55-16E72B713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233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40FF-5F56-4C44-AD77-8FD01F4EC01B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6F810-AB66-498B-AB55-16E72B713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604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40FF-5F56-4C44-AD77-8FD01F4EC01B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6F810-AB66-498B-AB55-16E72B713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412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40FF-5F56-4C44-AD77-8FD01F4EC01B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6F810-AB66-498B-AB55-16E72B713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853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40FF-5F56-4C44-AD77-8FD01F4EC01B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6F810-AB66-498B-AB55-16E72B713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668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0140FF-5F56-4C44-AD77-8FD01F4EC01B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46F810-AB66-498B-AB55-16E72B713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485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>
            <a:extLst>
              <a:ext uri="{FF2B5EF4-FFF2-40B4-BE49-F238E27FC236}">
                <a16:creationId xmlns:a16="http://schemas.microsoft.com/office/drawing/2014/main" id="{6BB7A188-DD84-18E5-72FE-E212B657FCBD}"/>
              </a:ext>
            </a:extLst>
          </p:cNvPr>
          <p:cNvGrpSpPr/>
          <p:nvPr/>
        </p:nvGrpSpPr>
        <p:grpSpPr>
          <a:xfrm>
            <a:off x="472440" y="1113540"/>
            <a:ext cx="7802880" cy="4630919"/>
            <a:chOff x="0" y="1199353"/>
            <a:chExt cx="7802880" cy="4630919"/>
          </a:xfrm>
        </p:grpSpPr>
        <p:graphicFrame>
          <p:nvGraphicFramePr>
            <p:cNvPr id="2" name="Chart 1">
              <a:extLst>
                <a:ext uri="{FF2B5EF4-FFF2-40B4-BE49-F238E27FC236}">
                  <a16:creationId xmlns:a16="http://schemas.microsoft.com/office/drawing/2014/main" id="{4A8D123B-114E-44A2-11CE-7A782168A713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39375255"/>
                </p:ext>
              </p:extLst>
            </p:nvPr>
          </p:nvGraphicFramePr>
          <p:xfrm>
            <a:off x="0" y="1500823"/>
            <a:ext cx="6478812" cy="432944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994D421F-12C8-E90F-3BA3-1D083E8323B7}"/>
                </a:ext>
              </a:extLst>
            </p:cNvPr>
            <p:cNvCxnSpPr/>
            <p:nvPr/>
          </p:nvCxnSpPr>
          <p:spPr>
            <a:xfrm>
              <a:off x="3104539" y="1600899"/>
              <a:ext cx="4424516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A42E5F70-8437-592A-28A6-1F3AEEEE0260}"/>
                </a:ext>
              </a:extLst>
            </p:cNvPr>
            <p:cNvCxnSpPr>
              <a:cxnSpLocks/>
            </p:cNvCxnSpPr>
            <p:nvPr/>
          </p:nvCxnSpPr>
          <p:spPr>
            <a:xfrm>
              <a:off x="4313905" y="2446390"/>
              <a:ext cx="3266768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49618F41-2360-C85C-E996-14BE3C2CF504}"/>
                </a:ext>
              </a:extLst>
            </p:cNvPr>
            <p:cNvCxnSpPr>
              <a:cxnSpLocks/>
            </p:cNvCxnSpPr>
            <p:nvPr/>
          </p:nvCxnSpPr>
          <p:spPr>
            <a:xfrm>
              <a:off x="4214356" y="4975738"/>
              <a:ext cx="3395816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6D0338AD-4E44-5D11-445B-7494372ED8EF}"/>
                </a:ext>
              </a:extLst>
            </p:cNvPr>
            <p:cNvSpPr txBox="1"/>
            <p:nvPr/>
          </p:nvSpPr>
          <p:spPr>
            <a:xfrm>
              <a:off x="4726862" y="1199353"/>
              <a:ext cx="2927940" cy="4385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50" dirty="0"/>
                <a:t>5-10%		Hereditary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726050FE-481F-4DBE-D09A-B0D1DECC52D5}"/>
                </a:ext>
              </a:extLst>
            </p:cNvPr>
            <p:cNvSpPr txBox="1"/>
            <p:nvPr/>
          </p:nvSpPr>
          <p:spPr>
            <a:xfrm>
              <a:off x="5025514" y="2059243"/>
              <a:ext cx="2558846" cy="784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50" dirty="0"/>
                <a:t>10-20%	Familial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52225DD2-A184-8FC7-3679-66E9C77F9499}"/>
                </a:ext>
              </a:extLst>
            </p:cNvPr>
            <p:cNvSpPr txBox="1"/>
            <p:nvPr/>
          </p:nvSpPr>
          <p:spPr>
            <a:xfrm>
              <a:off x="5025515" y="4531888"/>
              <a:ext cx="2777365" cy="4385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50" dirty="0"/>
                <a:t>70-80%	Sporadic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09808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11" name="Group 1110">
            <a:extLst>
              <a:ext uri="{FF2B5EF4-FFF2-40B4-BE49-F238E27FC236}">
                <a16:creationId xmlns:a16="http://schemas.microsoft.com/office/drawing/2014/main" id="{5134A241-7EBA-0393-7D6D-4447AD80B63D}"/>
              </a:ext>
            </a:extLst>
          </p:cNvPr>
          <p:cNvGrpSpPr/>
          <p:nvPr/>
        </p:nvGrpSpPr>
        <p:grpSpPr>
          <a:xfrm>
            <a:off x="186681" y="3913735"/>
            <a:ext cx="6440389" cy="2037619"/>
            <a:chOff x="186682" y="3913736"/>
            <a:chExt cx="6126518" cy="1938316"/>
          </a:xfrm>
        </p:grpSpPr>
        <p:sp>
          <p:nvSpPr>
            <p:cNvPr id="1030" name="TextBox 1029">
              <a:extLst>
                <a:ext uri="{FF2B5EF4-FFF2-40B4-BE49-F238E27FC236}">
                  <a16:creationId xmlns:a16="http://schemas.microsoft.com/office/drawing/2014/main" id="{160C14AF-7BD0-D6FE-FAAA-5B3251ABBD00}"/>
                </a:ext>
              </a:extLst>
            </p:cNvPr>
            <p:cNvSpPr txBox="1"/>
            <p:nvPr/>
          </p:nvSpPr>
          <p:spPr>
            <a:xfrm>
              <a:off x="186682" y="3913736"/>
              <a:ext cx="4572000" cy="43858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250" b="1" u="sng" dirty="0"/>
                <a:t>Hereditary cancer formation</a:t>
              </a:r>
            </a:p>
          </p:txBody>
        </p:sp>
        <p:sp>
          <p:nvSpPr>
            <p:cNvPr id="1036" name="Arrow: Right 1035">
              <a:extLst>
                <a:ext uri="{FF2B5EF4-FFF2-40B4-BE49-F238E27FC236}">
                  <a16:creationId xmlns:a16="http://schemas.microsoft.com/office/drawing/2014/main" id="{3D5138C5-F5ED-6B83-4568-486C3CA7289B}"/>
                </a:ext>
              </a:extLst>
            </p:cNvPr>
            <p:cNvSpPr/>
            <p:nvPr/>
          </p:nvSpPr>
          <p:spPr>
            <a:xfrm>
              <a:off x="1556960" y="5097231"/>
              <a:ext cx="905841" cy="176981"/>
            </a:xfrm>
            <a:prstGeom prst="rightArrow">
              <a:avLst/>
            </a:prstGeom>
            <a:ln/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038" name="Arrow: Right 1037">
              <a:extLst>
                <a:ext uri="{FF2B5EF4-FFF2-40B4-BE49-F238E27FC236}">
                  <a16:creationId xmlns:a16="http://schemas.microsoft.com/office/drawing/2014/main" id="{0432F45E-2A61-34A3-CFC4-590C95BEB346}"/>
                </a:ext>
              </a:extLst>
            </p:cNvPr>
            <p:cNvSpPr/>
            <p:nvPr/>
          </p:nvSpPr>
          <p:spPr>
            <a:xfrm>
              <a:off x="4048397" y="5082878"/>
              <a:ext cx="905841" cy="176981"/>
            </a:xfrm>
            <a:prstGeom prst="rightArrow">
              <a:avLst/>
            </a:prstGeom>
            <a:ln/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grpSp>
          <p:nvGrpSpPr>
            <p:cNvPr id="1052" name="Group 1051">
              <a:extLst>
                <a:ext uri="{FF2B5EF4-FFF2-40B4-BE49-F238E27FC236}">
                  <a16:creationId xmlns:a16="http://schemas.microsoft.com/office/drawing/2014/main" id="{00D531BE-BF9B-E813-A0D5-6BCAAC49B0F8}"/>
                </a:ext>
              </a:extLst>
            </p:cNvPr>
            <p:cNvGrpSpPr/>
            <p:nvPr/>
          </p:nvGrpSpPr>
          <p:grpSpPr>
            <a:xfrm>
              <a:off x="2632641" y="4544162"/>
              <a:ext cx="1206166" cy="1307890"/>
              <a:chOff x="6790829" y="1288104"/>
              <a:chExt cx="1608221" cy="1743853"/>
            </a:xfrm>
          </p:grpSpPr>
          <p:grpSp>
            <p:nvGrpSpPr>
              <p:cNvPr id="1053" name="Group 1052">
                <a:extLst>
                  <a:ext uri="{FF2B5EF4-FFF2-40B4-BE49-F238E27FC236}">
                    <a16:creationId xmlns:a16="http://schemas.microsoft.com/office/drawing/2014/main" id="{C2AA3334-6E68-8ADF-10AC-53D14F367590}"/>
                  </a:ext>
                </a:extLst>
              </p:cNvPr>
              <p:cNvGrpSpPr/>
              <p:nvPr/>
            </p:nvGrpSpPr>
            <p:grpSpPr>
              <a:xfrm>
                <a:off x="6790829" y="1288104"/>
                <a:ext cx="1608221" cy="1743853"/>
                <a:chOff x="236620" y="304800"/>
                <a:chExt cx="1997243" cy="2165684"/>
              </a:xfrm>
            </p:grpSpPr>
            <p:sp>
              <p:nvSpPr>
                <p:cNvPr id="1064" name="Flowchart: Connector 1063">
                  <a:extLst>
                    <a:ext uri="{FF2B5EF4-FFF2-40B4-BE49-F238E27FC236}">
                      <a16:creationId xmlns:a16="http://schemas.microsoft.com/office/drawing/2014/main" id="{592E8E32-CFC9-7DD1-01C3-330AED5F808E}"/>
                    </a:ext>
                  </a:extLst>
                </p:cNvPr>
                <p:cNvSpPr/>
                <p:nvPr/>
              </p:nvSpPr>
              <p:spPr>
                <a:xfrm>
                  <a:off x="236620" y="304800"/>
                  <a:ext cx="1997243" cy="2165684"/>
                </a:xfrm>
                <a:prstGeom prst="flowChartConnector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solidFill>
                    <a:schemeClr val="accent2"/>
                  </a:solidFill>
                </a:ln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u="sng"/>
                </a:p>
              </p:txBody>
            </p:sp>
            <p:grpSp>
              <p:nvGrpSpPr>
                <p:cNvPr id="1065" name="Group 1064">
                  <a:extLst>
                    <a:ext uri="{FF2B5EF4-FFF2-40B4-BE49-F238E27FC236}">
                      <a16:creationId xmlns:a16="http://schemas.microsoft.com/office/drawing/2014/main" id="{1A25ABC9-C64E-7EC0-AC39-5B61EB151F4C}"/>
                    </a:ext>
                  </a:extLst>
                </p:cNvPr>
                <p:cNvGrpSpPr/>
                <p:nvPr/>
              </p:nvGrpSpPr>
              <p:grpSpPr>
                <a:xfrm>
                  <a:off x="994611" y="818147"/>
                  <a:ext cx="176463" cy="1122948"/>
                  <a:chOff x="850232" y="1026695"/>
                  <a:chExt cx="272715" cy="3031958"/>
                </a:xfrm>
                <a:solidFill>
                  <a:schemeClr val="bg1"/>
                </a:solidFill>
              </p:grpSpPr>
              <p:sp>
                <p:nvSpPr>
                  <p:cNvPr id="1069" name="Rectangle: Rounded Corners 1068">
                    <a:extLst>
                      <a:ext uri="{FF2B5EF4-FFF2-40B4-BE49-F238E27FC236}">
                        <a16:creationId xmlns:a16="http://schemas.microsoft.com/office/drawing/2014/main" id="{4E10188E-2025-28B5-D66F-1317AC8AB9AF}"/>
                      </a:ext>
                    </a:extLst>
                  </p:cNvPr>
                  <p:cNvSpPr/>
                  <p:nvPr/>
                </p:nvSpPr>
                <p:spPr>
                  <a:xfrm>
                    <a:off x="850232" y="1026695"/>
                    <a:ext cx="272715" cy="946484"/>
                  </a:xfrm>
                  <a:prstGeom prst="roundRect">
                    <a:avLst/>
                  </a:prstGeom>
                  <a:grpFill/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 u="sng"/>
                  </a:p>
                </p:txBody>
              </p:sp>
              <p:sp>
                <p:nvSpPr>
                  <p:cNvPr id="1070" name="Rectangle: Rounded Corners 1069">
                    <a:extLst>
                      <a:ext uri="{FF2B5EF4-FFF2-40B4-BE49-F238E27FC236}">
                        <a16:creationId xmlns:a16="http://schemas.microsoft.com/office/drawing/2014/main" id="{E7F8065A-1F59-2ACC-74D0-53555304947C}"/>
                      </a:ext>
                    </a:extLst>
                  </p:cNvPr>
                  <p:cNvSpPr/>
                  <p:nvPr/>
                </p:nvSpPr>
                <p:spPr>
                  <a:xfrm>
                    <a:off x="850232" y="2037347"/>
                    <a:ext cx="272715" cy="2021306"/>
                  </a:xfrm>
                  <a:prstGeom prst="roundRect">
                    <a:avLst/>
                  </a:prstGeom>
                  <a:grpFill/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 u="sng"/>
                  </a:p>
                </p:txBody>
              </p:sp>
            </p:grpSp>
            <p:grpSp>
              <p:nvGrpSpPr>
                <p:cNvPr id="1066" name="Group 1065">
                  <a:extLst>
                    <a:ext uri="{FF2B5EF4-FFF2-40B4-BE49-F238E27FC236}">
                      <a16:creationId xmlns:a16="http://schemas.microsoft.com/office/drawing/2014/main" id="{E0DC3F59-E1D6-55F3-F9BF-9AC5BC1B7EAE}"/>
                    </a:ext>
                  </a:extLst>
                </p:cNvPr>
                <p:cNvGrpSpPr/>
                <p:nvPr/>
              </p:nvGrpSpPr>
              <p:grpSpPr>
                <a:xfrm>
                  <a:off x="1307433" y="818147"/>
                  <a:ext cx="176463" cy="1122948"/>
                  <a:chOff x="850232" y="1026695"/>
                  <a:chExt cx="272715" cy="3031958"/>
                </a:xfrm>
                <a:solidFill>
                  <a:schemeClr val="bg1"/>
                </a:solidFill>
              </p:grpSpPr>
              <p:sp>
                <p:nvSpPr>
                  <p:cNvPr id="1067" name="Rectangle: Rounded Corners 1066">
                    <a:extLst>
                      <a:ext uri="{FF2B5EF4-FFF2-40B4-BE49-F238E27FC236}">
                        <a16:creationId xmlns:a16="http://schemas.microsoft.com/office/drawing/2014/main" id="{C14218CD-E25A-73D2-5B72-FF419008BAC5}"/>
                      </a:ext>
                    </a:extLst>
                  </p:cNvPr>
                  <p:cNvSpPr/>
                  <p:nvPr/>
                </p:nvSpPr>
                <p:spPr>
                  <a:xfrm>
                    <a:off x="850232" y="1026695"/>
                    <a:ext cx="272715" cy="946484"/>
                  </a:xfrm>
                  <a:prstGeom prst="roundRect">
                    <a:avLst/>
                  </a:prstGeom>
                  <a:grpFill/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 u="sng"/>
                  </a:p>
                </p:txBody>
              </p:sp>
              <p:sp>
                <p:nvSpPr>
                  <p:cNvPr id="1068" name="Rectangle: Rounded Corners 1067">
                    <a:extLst>
                      <a:ext uri="{FF2B5EF4-FFF2-40B4-BE49-F238E27FC236}">
                        <a16:creationId xmlns:a16="http://schemas.microsoft.com/office/drawing/2014/main" id="{DCD39ECC-0891-03E1-8A2E-F1583F8561A6}"/>
                      </a:ext>
                    </a:extLst>
                  </p:cNvPr>
                  <p:cNvSpPr/>
                  <p:nvPr/>
                </p:nvSpPr>
                <p:spPr>
                  <a:xfrm>
                    <a:off x="850232" y="2037347"/>
                    <a:ext cx="272715" cy="2021306"/>
                  </a:xfrm>
                  <a:prstGeom prst="roundRect">
                    <a:avLst/>
                  </a:prstGeom>
                  <a:grpFill/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 u="sng"/>
                  </a:p>
                </p:txBody>
              </p:sp>
            </p:grpSp>
          </p:grpSp>
          <p:grpSp>
            <p:nvGrpSpPr>
              <p:cNvPr id="1054" name="Group 1053">
                <a:extLst>
                  <a:ext uri="{FF2B5EF4-FFF2-40B4-BE49-F238E27FC236}">
                    <a16:creationId xmlns:a16="http://schemas.microsoft.com/office/drawing/2014/main" id="{C8A884A8-2CC8-769B-2C91-8A1921D438DD}"/>
                  </a:ext>
                </a:extLst>
              </p:cNvPr>
              <p:cNvGrpSpPr/>
              <p:nvPr/>
            </p:nvGrpSpPr>
            <p:grpSpPr>
              <a:xfrm>
                <a:off x="7401179" y="1698154"/>
                <a:ext cx="142092" cy="904221"/>
                <a:chOff x="4169692" y="1701461"/>
                <a:chExt cx="142092" cy="904221"/>
              </a:xfrm>
            </p:grpSpPr>
            <p:grpSp>
              <p:nvGrpSpPr>
                <p:cNvPr id="1060" name="Group 1059">
                  <a:extLst>
                    <a:ext uri="{FF2B5EF4-FFF2-40B4-BE49-F238E27FC236}">
                      <a16:creationId xmlns:a16="http://schemas.microsoft.com/office/drawing/2014/main" id="{C53C3DE2-ACCD-4049-B918-8B3451BEC829}"/>
                    </a:ext>
                  </a:extLst>
                </p:cNvPr>
                <p:cNvGrpSpPr/>
                <p:nvPr/>
              </p:nvGrpSpPr>
              <p:grpSpPr>
                <a:xfrm>
                  <a:off x="4169692" y="1701461"/>
                  <a:ext cx="142092" cy="904221"/>
                  <a:chOff x="850232" y="1026695"/>
                  <a:chExt cx="272715" cy="3031958"/>
                </a:xfrm>
                <a:solidFill>
                  <a:schemeClr val="bg1"/>
                </a:solidFill>
              </p:grpSpPr>
              <p:sp>
                <p:nvSpPr>
                  <p:cNvPr id="1062" name="Rectangle: Rounded Corners 1061">
                    <a:extLst>
                      <a:ext uri="{FF2B5EF4-FFF2-40B4-BE49-F238E27FC236}">
                        <a16:creationId xmlns:a16="http://schemas.microsoft.com/office/drawing/2014/main" id="{83D40BEE-AEBA-D8C8-0AFE-F0899903E020}"/>
                      </a:ext>
                    </a:extLst>
                  </p:cNvPr>
                  <p:cNvSpPr/>
                  <p:nvPr/>
                </p:nvSpPr>
                <p:spPr>
                  <a:xfrm>
                    <a:off x="850232" y="1026695"/>
                    <a:ext cx="272715" cy="946484"/>
                  </a:xfrm>
                  <a:prstGeom prst="roundRect">
                    <a:avLst/>
                  </a:prstGeom>
                  <a:grpFill/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 u="sng"/>
                  </a:p>
                </p:txBody>
              </p:sp>
              <p:sp>
                <p:nvSpPr>
                  <p:cNvPr id="1063" name="Rectangle: Rounded Corners 1062">
                    <a:extLst>
                      <a:ext uri="{FF2B5EF4-FFF2-40B4-BE49-F238E27FC236}">
                        <a16:creationId xmlns:a16="http://schemas.microsoft.com/office/drawing/2014/main" id="{DBEBE114-6F41-4D04-B8D4-A16B309548AA}"/>
                      </a:ext>
                    </a:extLst>
                  </p:cNvPr>
                  <p:cNvSpPr/>
                  <p:nvPr/>
                </p:nvSpPr>
                <p:spPr>
                  <a:xfrm>
                    <a:off x="850232" y="2037347"/>
                    <a:ext cx="272715" cy="2021306"/>
                  </a:xfrm>
                  <a:prstGeom prst="roundRect">
                    <a:avLst/>
                  </a:prstGeom>
                  <a:grpFill/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 u="sng"/>
                  </a:p>
                </p:txBody>
              </p:sp>
            </p:grpSp>
            <p:sp>
              <p:nvSpPr>
                <p:cNvPr id="1061" name="Rectangle 1060">
                  <a:extLst>
                    <a:ext uri="{FF2B5EF4-FFF2-40B4-BE49-F238E27FC236}">
                      <a16:creationId xmlns:a16="http://schemas.microsoft.com/office/drawing/2014/main" id="{60DE0FE9-2116-70E6-4065-A9BEFFF6109B}"/>
                    </a:ext>
                  </a:extLst>
                </p:cNvPr>
                <p:cNvSpPr/>
                <p:nvPr/>
              </p:nvSpPr>
              <p:spPr>
                <a:xfrm>
                  <a:off x="4186021" y="2225148"/>
                  <a:ext cx="109728" cy="93509"/>
                </a:xfrm>
                <a:prstGeom prst="rect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dirty="0"/>
                </a:p>
              </p:txBody>
            </p:sp>
          </p:grpSp>
          <p:grpSp>
            <p:nvGrpSpPr>
              <p:cNvPr id="1055" name="Group 1054">
                <a:extLst>
                  <a:ext uri="{FF2B5EF4-FFF2-40B4-BE49-F238E27FC236}">
                    <a16:creationId xmlns:a16="http://schemas.microsoft.com/office/drawing/2014/main" id="{7C7318D1-473B-201C-B330-6E5A0958DC37}"/>
                  </a:ext>
                </a:extLst>
              </p:cNvPr>
              <p:cNvGrpSpPr/>
              <p:nvPr/>
            </p:nvGrpSpPr>
            <p:grpSpPr>
              <a:xfrm>
                <a:off x="7648829" y="1707679"/>
                <a:ext cx="142092" cy="904221"/>
                <a:chOff x="4169692" y="1701461"/>
                <a:chExt cx="142092" cy="904221"/>
              </a:xfrm>
            </p:grpSpPr>
            <p:grpSp>
              <p:nvGrpSpPr>
                <p:cNvPr id="1056" name="Group 1055">
                  <a:extLst>
                    <a:ext uri="{FF2B5EF4-FFF2-40B4-BE49-F238E27FC236}">
                      <a16:creationId xmlns:a16="http://schemas.microsoft.com/office/drawing/2014/main" id="{42F72BB4-9573-CD31-8E7F-0B2962119B1E}"/>
                    </a:ext>
                  </a:extLst>
                </p:cNvPr>
                <p:cNvGrpSpPr/>
                <p:nvPr/>
              </p:nvGrpSpPr>
              <p:grpSpPr>
                <a:xfrm>
                  <a:off x="4169692" y="1701461"/>
                  <a:ext cx="142092" cy="904221"/>
                  <a:chOff x="850232" y="1026695"/>
                  <a:chExt cx="272715" cy="3031958"/>
                </a:xfrm>
                <a:solidFill>
                  <a:schemeClr val="bg1"/>
                </a:solidFill>
              </p:grpSpPr>
              <p:sp>
                <p:nvSpPr>
                  <p:cNvPr id="1058" name="Rectangle: Rounded Corners 1057">
                    <a:extLst>
                      <a:ext uri="{FF2B5EF4-FFF2-40B4-BE49-F238E27FC236}">
                        <a16:creationId xmlns:a16="http://schemas.microsoft.com/office/drawing/2014/main" id="{9A663161-1026-5F4F-16A5-B6C95D675EE9}"/>
                      </a:ext>
                    </a:extLst>
                  </p:cNvPr>
                  <p:cNvSpPr/>
                  <p:nvPr/>
                </p:nvSpPr>
                <p:spPr>
                  <a:xfrm>
                    <a:off x="850232" y="1026695"/>
                    <a:ext cx="272715" cy="946484"/>
                  </a:xfrm>
                  <a:prstGeom prst="roundRect">
                    <a:avLst/>
                  </a:prstGeom>
                  <a:grpFill/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 u="sng"/>
                  </a:p>
                </p:txBody>
              </p:sp>
              <p:sp>
                <p:nvSpPr>
                  <p:cNvPr id="1059" name="Rectangle: Rounded Corners 1058">
                    <a:extLst>
                      <a:ext uri="{FF2B5EF4-FFF2-40B4-BE49-F238E27FC236}">
                        <a16:creationId xmlns:a16="http://schemas.microsoft.com/office/drawing/2014/main" id="{C878D090-4DFD-B90E-A050-28D0205FCC43}"/>
                      </a:ext>
                    </a:extLst>
                  </p:cNvPr>
                  <p:cNvSpPr/>
                  <p:nvPr/>
                </p:nvSpPr>
                <p:spPr>
                  <a:xfrm>
                    <a:off x="850232" y="2037347"/>
                    <a:ext cx="272715" cy="2021306"/>
                  </a:xfrm>
                  <a:prstGeom prst="roundRect">
                    <a:avLst/>
                  </a:prstGeom>
                  <a:grpFill/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 u="sng"/>
                  </a:p>
                </p:txBody>
              </p:sp>
            </p:grpSp>
            <p:sp>
              <p:nvSpPr>
                <p:cNvPr id="1057" name="Rectangle 1056">
                  <a:extLst>
                    <a:ext uri="{FF2B5EF4-FFF2-40B4-BE49-F238E27FC236}">
                      <a16:creationId xmlns:a16="http://schemas.microsoft.com/office/drawing/2014/main" id="{F7B4543C-6F18-828F-037E-7B46ED622515}"/>
                    </a:ext>
                  </a:extLst>
                </p:cNvPr>
                <p:cNvSpPr/>
                <p:nvPr/>
              </p:nvSpPr>
              <p:spPr>
                <a:xfrm>
                  <a:off x="4186021" y="2225148"/>
                  <a:ext cx="109728" cy="93509"/>
                </a:xfrm>
                <a:prstGeom prst="rect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grpSp>
          <p:nvGrpSpPr>
            <p:cNvPr id="1072" name="Group 1071">
              <a:extLst>
                <a:ext uri="{FF2B5EF4-FFF2-40B4-BE49-F238E27FC236}">
                  <a16:creationId xmlns:a16="http://schemas.microsoft.com/office/drawing/2014/main" id="{567E34BE-8BAB-8729-6C6A-F6AFFBEA85A5}"/>
                </a:ext>
              </a:extLst>
            </p:cNvPr>
            <p:cNvGrpSpPr/>
            <p:nvPr/>
          </p:nvGrpSpPr>
          <p:grpSpPr>
            <a:xfrm>
              <a:off x="258759" y="4544160"/>
              <a:ext cx="1206166" cy="1307890"/>
              <a:chOff x="3559342" y="1288104"/>
              <a:chExt cx="1608221" cy="1743853"/>
            </a:xfrm>
          </p:grpSpPr>
          <p:sp>
            <p:nvSpPr>
              <p:cNvPr id="1073" name="Flowchart: Connector 1072">
                <a:extLst>
                  <a:ext uri="{FF2B5EF4-FFF2-40B4-BE49-F238E27FC236}">
                    <a16:creationId xmlns:a16="http://schemas.microsoft.com/office/drawing/2014/main" id="{AFB975F5-D1B0-DB9D-8A6F-81F1EBA3C120}"/>
                  </a:ext>
                </a:extLst>
              </p:cNvPr>
              <p:cNvSpPr/>
              <p:nvPr/>
            </p:nvSpPr>
            <p:spPr>
              <a:xfrm>
                <a:off x="3559342" y="1288104"/>
                <a:ext cx="1608221" cy="1743853"/>
              </a:xfrm>
              <a:prstGeom prst="flowChartConnector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350" u="sng"/>
              </a:p>
            </p:txBody>
          </p:sp>
          <p:grpSp>
            <p:nvGrpSpPr>
              <p:cNvPr id="1074" name="Group 1073">
                <a:extLst>
                  <a:ext uri="{FF2B5EF4-FFF2-40B4-BE49-F238E27FC236}">
                    <a16:creationId xmlns:a16="http://schemas.microsoft.com/office/drawing/2014/main" id="{54238D15-D261-F804-AB70-BA7495A14DB5}"/>
                  </a:ext>
                </a:extLst>
              </p:cNvPr>
              <p:cNvGrpSpPr/>
              <p:nvPr/>
            </p:nvGrpSpPr>
            <p:grpSpPr>
              <a:xfrm>
                <a:off x="4421583" y="1701461"/>
                <a:ext cx="142092" cy="904221"/>
                <a:chOff x="850232" y="1026695"/>
                <a:chExt cx="272715" cy="3031958"/>
              </a:xfrm>
              <a:solidFill>
                <a:schemeClr val="bg1"/>
              </a:solidFill>
            </p:grpSpPr>
            <p:sp>
              <p:nvSpPr>
                <p:cNvPr id="1080" name="Rectangle: Rounded Corners 1079">
                  <a:extLst>
                    <a:ext uri="{FF2B5EF4-FFF2-40B4-BE49-F238E27FC236}">
                      <a16:creationId xmlns:a16="http://schemas.microsoft.com/office/drawing/2014/main" id="{8E4CB946-FC7D-B734-68CF-93C7C2BC6134}"/>
                    </a:ext>
                  </a:extLst>
                </p:cNvPr>
                <p:cNvSpPr/>
                <p:nvPr/>
              </p:nvSpPr>
              <p:spPr>
                <a:xfrm>
                  <a:off x="850232" y="1026695"/>
                  <a:ext cx="272715" cy="946484"/>
                </a:xfrm>
                <a:prstGeom prst="roundRect">
                  <a:avLst/>
                </a:prstGeom>
                <a:grpFill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u="sng"/>
                </a:p>
              </p:txBody>
            </p:sp>
            <p:sp>
              <p:nvSpPr>
                <p:cNvPr id="1081" name="Rectangle: Rounded Corners 1080">
                  <a:extLst>
                    <a:ext uri="{FF2B5EF4-FFF2-40B4-BE49-F238E27FC236}">
                      <a16:creationId xmlns:a16="http://schemas.microsoft.com/office/drawing/2014/main" id="{EA433CE6-1316-74DC-F511-9C82968CCF70}"/>
                    </a:ext>
                  </a:extLst>
                </p:cNvPr>
                <p:cNvSpPr/>
                <p:nvPr/>
              </p:nvSpPr>
              <p:spPr>
                <a:xfrm>
                  <a:off x="850232" y="2037347"/>
                  <a:ext cx="272715" cy="2021306"/>
                </a:xfrm>
                <a:prstGeom prst="roundRect">
                  <a:avLst/>
                </a:prstGeom>
                <a:grpFill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u="sng"/>
                </a:p>
              </p:txBody>
            </p:sp>
          </p:grpSp>
          <p:grpSp>
            <p:nvGrpSpPr>
              <p:cNvPr id="1075" name="Group 1074">
                <a:extLst>
                  <a:ext uri="{FF2B5EF4-FFF2-40B4-BE49-F238E27FC236}">
                    <a16:creationId xmlns:a16="http://schemas.microsoft.com/office/drawing/2014/main" id="{0D199F68-1A97-8535-57FC-FB3F00752660}"/>
                  </a:ext>
                </a:extLst>
              </p:cNvPr>
              <p:cNvGrpSpPr/>
              <p:nvPr/>
            </p:nvGrpSpPr>
            <p:grpSpPr>
              <a:xfrm>
                <a:off x="4169692" y="1701461"/>
                <a:ext cx="142092" cy="904221"/>
                <a:chOff x="4169692" y="1701461"/>
                <a:chExt cx="142092" cy="904221"/>
              </a:xfrm>
            </p:grpSpPr>
            <p:grpSp>
              <p:nvGrpSpPr>
                <p:cNvPr id="1076" name="Group 1075">
                  <a:extLst>
                    <a:ext uri="{FF2B5EF4-FFF2-40B4-BE49-F238E27FC236}">
                      <a16:creationId xmlns:a16="http://schemas.microsoft.com/office/drawing/2014/main" id="{883D952D-ED37-24A3-BEE7-A43AD3EAFA9E}"/>
                    </a:ext>
                  </a:extLst>
                </p:cNvPr>
                <p:cNvGrpSpPr/>
                <p:nvPr/>
              </p:nvGrpSpPr>
              <p:grpSpPr>
                <a:xfrm>
                  <a:off x="4169692" y="1701461"/>
                  <a:ext cx="142092" cy="904221"/>
                  <a:chOff x="850232" y="1026695"/>
                  <a:chExt cx="272715" cy="3031958"/>
                </a:xfrm>
                <a:solidFill>
                  <a:schemeClr val="bg1"/>
                </a:solidFill>
              </p:grpSpPr>
              <p:sp>
                <p:nvSpPr>
                  <p:cNvPr id="1078" name="Rectangle: Rounded Corners 1077">
                    <a:extLst>
                      <a:ext uri="{FF2B5EF4-FFF2-40B4-BE49-F238E27FC236}">
                        <a16:creationId xmlns:a16="http://schemas.microsoft.com/office/drawing/2014/main" id="{01816937-0A6F-760D-03B6-7C70ED6DA21A}"/>
                      </a:ext>
                    </a:extLst>
                  </p:cNvPr>
                  <p:cNvSpPr/>
                  <p:nvPr/>
                </p:nvSpPr>
                <p:spPr>
                  <a:xfrm>
                    <a:off x="850232" y="1026695"/>
                    <a:ext cx="272715" cy="946484"/>
                  </a:xfrm>
                  <a:prstGeom prst="roundRect">
                    <a:avLst/>
                  </a:prstGeom>
                  <a:grpFill/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 u="sng"/>
                  </a:p>
                </p:txBody>
              </p:sp>
              <p:sp>
                <p:nvSpPr>
                  <p:cNvPr id="1079" name="Rectangle: Rounded Corners 1078">
                    <a:extLst>
                      <a:ext uri="{FF2B5EF4-FFF2-40B4-BE49-F238E27FC236}">
                        <a16:creationId xmlns:a16="http://schemas.microsoft.com/office/drawing/2014/main" id="{9464F042-C45B-B89B-4C63-025BA45E222B}"/>
                      </a:ext>
                    </a:extLst>
                  </p:cNvPr>
                  <p:cNvSpPr/>
                  <p:nvPr/>
                </p:nvSpPr>
                <p:spPr>
                  <a:xfrm>
                    <a:off x="850232" y="2037347"/>
                    <a:ext cx="272715" cy="2021306"/>
                  </a:xfrm>
                  <a:prstGeom prst="roundRect">
                    <a:avLst/>
                  </a:prstGeom>
                  <a:grpFill/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 u="sng"/>
                  </a:p>
                </p:txBody>
              </p:sp>
            </p:grpSp>
            <p:sp>
              <p:nvSpPr>
                <p:cNvPr id="1077" name="Rectangle 1076">
                  <a:extLst>
                    <a:ext uri="{FF2B5EF4-FFF2-40B4-BE49-F238E27FC236}">
                      <a16:creationId xmlns:a16="http://schemas.microsoft.com/office/drawing/2014/main" id="{C1F2A0CC-7600-EF81-07FF-48534CB4B23A}"/>
                    </a:ext>
                  </a:extLst>
                </p:cNvPr>
                <p:cNvSpPr/>
                <p:nvPr/>
              </p:nvSpPr>
              <p:spPr>
                <a:xfrm>
                  <a:off x="4186021" y="2225148"/>
                  <a:ext cx="109728" cy="93509"/>
                </a:xfrm>
                <a:prstGeom prst="rect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dirty="0"/>
                </a:p>
              </p:txBody>
            </p:sp>
          </p:grpSp>
        </p:grpSp>
        <p:grpSp>
          <p:nvGrpSpPr>
            <p:cNvPr id="1093" name="Group 1092">
              <a:extLst>
                <a:ext uri="{FF2B5EF4-FFF2-40B4-BE49-F238E27FC236}">
                  <a16:creationId xmlns:a16="http://schemas.microsoft.com/office/drawing/2014/main" id="{7B8C326F-7899-B116-A2F0-C48A06C1D0F1}"/>
                </a:ext>
              </a:extLst>
            </p:cNvPr>
            <p:cNvGrpSpPr/>
            <p:nvPr/>
          </p:nvGrpSpPr>
          <p:grpSpPr>
            <a:xfrm>
              <a:off x="5107034" y="4428935"/>
              <a:ext cx="1206166" cy="1307890"/>
              <a:chOff x="10014289" y="1288104"/>
              <a:chExt cx="1608221" cy="1743853"/>
            </a:xfrm>
          </p:grpSpPr>
          <p:sp>
            <p:nvSpPr>
              <p:cNvPr id="1094" name="Cloud 1093">
                <a:extLst>
                  <a:ext uri="{FF2B5EF4-FFF2-40B4-BE49-F238E27FC236}">
                    <a16:creationId xmlns:a16="http://schemas.microsoft.com/office/drawing/2014/main" id="{CF4F31D3-8839-2A52-E242-5E60FC3EEE36}"/>
                  </a:ext>
                </a:extLst>
              </p:cNvPr>
              <p:cNvSpPr/>
              <p:nvPr/>
            </p:nvSpPr>
            <p:spPr>
              <a:xfrm>
                <a:off x="10014289" y="1288104"/>
                <a:ext cx="1608221" cy="1743853"/>
              </a:xfrm>
              <a:prstGeom prst="cloud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350" u="sng"/>
              </a:p>
            </p:txBody>
          </p:sp>
          <p:grpSp>
            <p:nvGrpSpPr>
              <p:cNvPr id="1095" name="Group 1094">
                <a:extLst>
                  <a:ext uri="{FF2B5EF4-FFF2-40B4-BE49-F238E27FC236}">
                    <a16:creationId xmlns:a16="http://schemas.microsoft.com/office/drawing/2014/main" id="{6444A884-C451-2FD7-FE22-D40B974A21BA}"/>
                  </a:ext>
                </a:extLst>
              </p:cNvPr>
              <p:cNvGrpSpPr/>
              <p:nvPr/>
            </p:nvGrpSpPr>
            <p:grpSpPr>
              <a:xfrm>
                <a:off x="10641886" y="1709294"/>
                <a:ext cx="142092" cy="904221"/>
                <a:chOff x="4169692" y="1701461"/>
                <a:chExt cx="142092" cy="904221"/>
              </a:xfrm>
            </p:grpSpPr>
            <p:grpSp>
              <p:nvGrpSpPr>
                <p:cNvPr id="1101" name="Group 1100">
                  <a:extLst>
                    <a:ext uri="{FF2B5EF4-FFF2-40B4-BE49-F238E27FC236}">
                      <a16:creationId xmlns:a16="http://schemas.microsoft.com/office/drawing/2014/main" id="{355F74CA-C4FB-8EA6-1489-224BC0A489E7}"/>
                    </a:ext>
                  </a:extLst>
                </p:cNvPr>
                <p:cNvGrpSpPr/>
                <p:nvPr/>
              </p:nvGrpSpPr>
              <p:grpSpPr>
                <a:xfrm>
                  <a:off x="4169692" y="1701461"/>
                  <a:ext cx="142092" cy="904221"/>
                  <a:chOff x="850232" y="1026695"/>
                  <a:chExt cx="272715" cy="3031958"/>
                </a:xfrm>
                <a:solidFill>
                  <a:schemeClr val="bg1"/>
                </a:solidFill>
              </p:grpSpPr>
              <p:sp>
                <p:nvSpPr>
                  <p:cNvPr id="1103" name="Rectangle: Rounded Corners 1102">
                    <a:extLst>
                      <a:ext uri="{FF2B5EF4-FFF2-40B4-BE49-F238E27FC236}">
                        <a16:creationId xmlns:a16="http://schemas.microsoft.com/office/drawing/2014/main" id="{C11F3838-EA89-1283-12DC-ADF02F9923EF}"/>
                      </a:ext>
                    </a:extLst>
                  </p:cNvPr>
                  <p:cNvSpPr/>
                  <p:nvPr/>
                </p:nvSpPr>
                <p:spPr>
                  <a:xfrm>
                    <a:off x="850232" y="1026695"/>
                    <a:ext cx="272715" cy="946484"/>
                  </a:xfrm>
                  <a:prstGeom prst="roundRect">
                    <a:avLst/>
                  </a:prstGeom>
                  <a:grpFill/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 u="sng"/>
                  </a:p>
                </p:txBody>
              </p:sp>
              <p:sp>
                <p:nvSpPr>
                  <p:cNvPr id="1104" name="Rectangle: Rounded Corners 1103">
                    <a:extLst>
                      <a:ext uri="{FF2B5EF4-FFF2-40B4-BE49-F238E27FC236}">
                        <a16:creationId xmlns:a16="http://schemas.microsoft.com/office/drawing/2014/main" id="{4CB1F72F-7C9A-56FF-7F27-A53B3FDF4B1E}"/>
                      </a:ext>
                    </a:extLst>
                  </p:cNvPr>
                  <p:cNvSpPr/>
                  <p:nvPr/>
                </p:nvSpPr>
                <p:spPr>
                  <a:xfrm>
                    <a:off x="850232" y="2037347"/>
                    <a:ext cx="272715" cy="2021306"/>
                  </a:xfrm>
                  <a:prstGeom prst="roundRect">
                    <a:avLst/>
                  </a:prstGeom>
                  <a:grpFill/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 u="sng"/>
                  </a:p>
                </p:txBody>
              </p:sp>
            </p:grpSp>
            <p:sp>
              <p:nvSpPr>
                <p:cNvPr id="1102" name="Rectangle 1101">
                  <a:extLst>
                    <a:ext uri="{FF2B5EF4-FFF2-40B4-BE49-F238E27FC236}">
                      <a16:creationId xmlns:a16="http://schemas.microsoft.com/office/drawing/2014/main" id="{A632E558-165F-980A-E3F3-C98BAA5A8367}"/>
                    </a:ext>
                  </a:extLst>
                </p:cNvPr>
                <p:cNvSpPr/>
                <p:nvPr/>
              </p:nvSpPr>
              <p:spPr>
                <a:xfrm>
                  <a:off x="4186021" y="2225148"/>
                  <a:ext cx="109728" cy="93509"/>
                </a:xfrm>
                <a:prstGeom prst="rect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dirty="0"/>
                </a:p>
              </p:txBody>
            </p:sp>
          </p:grpSp>
          <p:grpSp>
            <p:nvGrpSpPr>
              <p:cNvPr id="1096" name="Group 1095">
                <a:extLst>
                  <a:ext uri="{FF2B5EF4-FFF2-40B4-BE49-F238E27FC236}">
                    <a16:creationId xmlns:a16="http://schemas.microsoft.com/office/drawing/2014/main" id="{DAE3AC0E-5CB4-603C-5497-B79AD6B48B0C}"/>
                  </a:ext>
                </a:extLst>
              </p:cNvPr>
              <p:cNvGrpSpPr/>
              <p:nvPr/>
            </p:nvGrpSpPr>
            <p:grpSpPr>
              <a:xfrm>
                <a:off x="10889536" y="1718819"/>
                <a:ext cx="142092" cy="904221"/>
                <a:chOff x="4169692" y="1701461"/>
                <a:chExt cx="142092" cy="904221"/>
              </a:xfrm>
            </p:grpSpPr>
            <p:grpSp>
              <p:nvGrpSpPr>
                <p:cNvPr id="1097" name="Group 1096">
                  <a:extLst>
                    <a:ext uri="{FF2B5EF4-FFF2-40B4-BE49-F238E27FC236}">
                      <a16:creationId xmlns:a16="http://schemas.microsoft.com/office/drawing/2014/main" id="{64ABBD9A-94E3-E3EB-E9D9-9F322B423707}"/>
                    </a:ext>
                  </a:extLst>
                </p:cNvPr>
                <p:cNvGrpSpPr/>
                <p:nvPr/>
              </p:nvGrpSpPr>
              <p:grpSpPr>
                <a:xfrm>
                  <a:off x="4169692" y="1701461"/>
                  <a:ext cx="142092" cy="904221"/>
                  <a:chOff x="850232" y="1026695"/>
                  <a:chExt cx="272715" cy="3031958"/>
                </a:xfrm>
                <a:solidFill>
                  <a:schemeClr val="bg1"/>
                </a:solidFill>
              </p:grpSpPr>
              <p:sp>
                <p:nvSpPr>
                  <p:cNvPr id="1099" name="Rectangle: Rounded Corners 1098">
                    <a:extLst>
                      <a:ext uri="{FF2B5EF4-FFF2-40B4-BE49-F238E27FC236}">
                        <a16:creationId xmlns:a16="http://schemas.microsoft.com/office/drawing/2014/main" id="{D675C01A-99D4-4127-73F9-ED92AFCF306D}"/>
                      </a:ext>
                    </a:extLst>
                  </p:cNvPr>
                  <p:cNvSpPr/>
                  <p:nvPr/>
                </p:nvSpPr>
                <p:spPr>
                  <a:xfrm>
                    <a:off x="850232" y="1026695"/>
                    <a:ext cx="272715" cy="946484"/>
                  </a:xfrm>
                  <a:prstGeom prst="roundRect">
                    <a:avLst/>
                  </a:prstGeom>
                  <a:grpFill/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 u="sng"/>
                  </a:p>
                </p:txBody>
              </p:sp>
              <p:sp>
                <p:nvSpPr>
                  <p:cNvPr id="1100" name="Rectangle: Rounded Corners 1099">
                    <a:extLst>
                      <a:ext uri="{FF2B5EF4-FFF2-40B4-BE49-F238E27FC236}">
                        <a16:creationId xmlns:a16="http://schemas.microsoft.com/office/drawing/2014/main" id="{DBC3C346-0F5C-1CC0-E9AB-D76C516A044C}"/>
                      </a:ext>
                    </a:extLst>
                  </p:cNvPr>
                  <p:cNvSpPr/>
                  <p:nvPr/>
                </p:nvSpPr>
                <p:spPr>
                  <a:xfrm>
                    <a:off x="850232" y="2037347"/>
                    <a:ext cx="272715" cy="2021306"/>
                  </a:xfrm>
                  <a:prstGeom prst="roundRect">
                    <a:avLst/>
                  </a:prstGeom>
                  <a:grpFill/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 u="sng"/>
                  </a:p>
                </p:txBody>
              </p:sp>
            </p:grpSp>
            <p:sp>
              <p:nvSpPr>
                <p:cNvPr id="1098" name="Rectangle 1097">
                  <a:extLst>
                    <a:ext uri="{FF2B5EF4-FFF2-40B4-BE49-F238E27FC236}">
                      <a16:creationId xmlns:a16="http://schemas.microsoft.com/office/drawing/2014/main" id="{3659EFEC-7671-C132-DCA5-FAD54A033AFC}"/>
                    </a:ext>
                  </a:extLst>
                </p:cNvPr>
                <p:cNvSpPr/>
                <p:nvPr/>
              </p:nvSpPr>
              <p:spPr>
                <a:xfrm>
                  <a:off x="4186021" y="2225148"/>
                  <a:ext cx="109728" cy="93509"/>
                </a:xfrm>
                <a:prstGeom prst="rect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sp>
          <p:nvSpPr>
            <p:cNvPr id="1106" name="TextBox 1105">
              <a:extLst>
                <a:ext uri="{FF2B5EF4-FFF2-40B4-BE49-F238E27FC236}">
                  <a16:creationId xmlns:a16="http://schemas.microsoft.com/office/drawing/2014/main" id="{B041ED83-703A-4272-4674-1A8013FC6EB2}"/>
                </a:ext>
              </a:extLst>
            </p:cNvPr>
            <p:cNvSpPr txBox="1"/>
            <p:nvPr/>
          </p:nvSpPr>
          <p:spPr>
            <a:xfrm>
              <a:off x="4008645" y="5279528"/>
              <a:ext cx="1421761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50" dirty="0"/>
                <a:t>cancer cell</a:t>
              </a:r>
            </a:p>
          </p:txBody>
        </p:sp>
        <p:sp>
          <p:nvSpPr>
            <p:cNvPr id="1107" name="TextBox 1106">
              <a:extLst>
                <a:ext uri="{FF2B5EF4-FFF2-40B4-BE49-F238E27FC236}">
                  <a16:creationId xmlns:a16="http://schemas.microsoft.com/office/drawing/2014/main" id="{7B3F7011-FD63-A06A-3C82-639B062B1CF9}"/>
                </a:ext>
              </a:extLst>
            </p:cNvPr>
            <p:cNvSpPr txBox="1"/>
            <p:nvPr/>
          </p:nvSpPr>
          <p:spPr>
            <a:xfrm>
              <a:off x="1619031" y="5269026"/>
              <a:ext cx="1421761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50" dirty="0"/>
                <a:t>chance</a:t>
              </a:r>
            </a:p>
          </p:txBody>
        </p:sp>
      </p:grpSp>
      <p:grpSp>
        <p:nvGrpSpPr>
          <p:cNvPr id="1110" name="Group 1109">
            <a:extLst>
              <a:ext uri="{FF2B5EF4-FFF2-40B4-BE49-F238E27FC236}">
                <a16:creationId xmlns:a16="http://schemas.microsoft.com/office/drawing/2014/main" id="{E11C8EC9-16BE-C9E1-6D85-F0CD98CEC466}"/>
              </a:ext>
            </a:extLst>
          </p:cNvPr>
          <p:cNvGrpSpPr/>
          <p:nvPr/>
        </p:nvGrpSpPr>
        <p:grpSpPr>
          <a:xfrm>
            <a:off x="101447" y="901403"/>
            <a:ext cx="8941105" cy="2037619"/>
            <a:chOff x="172771" y="629381"/>
            <a:chExt cx="8505362" cy="1938316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6D0CB247-F23E-EB9C-D6CA-360E4BF89331}"/>
                </a:ext>
              </a:extLst>
            </p:cNvPr>
            <p:cNvGrpSpPr/>
            <p:nvPr/>
          </p:nvGrpSpPr>
          <p:grpSpPr>
            <a:xfrm>
              <a:off x="298132" y="1259805"/>
              <a:ext cx="1206166" cy="1307890"/>
              <a:chOff x="236620" y="304800"/>
              <a:chExt cx="1997243" cy="2165684"/>
            </a:xfrm>
          </p:grpSpPr>
          <p:sp>
            <p:nvSpPr>
              <p:cNvPr id="8" name="Flowchart: Connector 7">
                <a:extLst>
                  <a:ext uri="{FF2B5EF4-FFF2-40B4-BE49-F238E27FC236}">
                    <a16:creationId xmlns:a16="http://schemas.microsoft.com/office/drawing/2014/main" id="{62ACFE09-4F43-53B1-E4A8-B6D02AE90266}"/>
                  </a:ext>
                </a:extLst>
              </p:cNvPr>
              <p:cNvSpPr/>
              <p:nvPr/>
            </p:nvSpPr>
            <p:spPr>
              <a:xfrm>
                <a:off x="236620" y="304800"/>
                <a:ext cx="1997243" cy="2165684"/>
              </a:xfrm>
              <a:prstGeom prst="flowChartConnector">
                <a:avLst/>
              </a:prstGeom>
              <a:solidFill>
                <a:schemeClr val="tx2">
                  <a:lumMod val="10000"/>
                  <a:lumOff val="90000"/>
                </a:schemeClr>
              </a:solidFill>
              <a:ln>
                <a:solidFill>
                  <a:schemeClr val="tx2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350" u="sng"/>
              </a:p>
            </p:txBody>
          </p:sp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9E3F2F30-F68F-72BB-9DF0-C7A95686D3F6}"/>
                  </a:ext>
                </a:extLst>
              </p:cNvPr>
              <p:cNvGrpSpPr/>
              <p:nvPr/>
            </p:nvGrpSpPr>
            <p:grpSpPr>
              <a:xfrm>
                <a:off x="994611" y="818147"/>
                <a:ext cx="176463" cy="1122948"/>
                <a:chOff x="850232" y="1026695"/>
                <a:chExt cx="272715" cy="3031958"/>
              </a:xfrm>
              <a:solidFill>
                <a:schemeClr val="bg1"/>
              </a:solidFill>
            </p:grpSpPr>
            <p:sp>
              <p:nvSpPr>
                <p:cNvPr id="2" name="Rectangle: Rounded Corners 1">
                  <a:extLst>
                    <a:ext uri="{FF2B5EF4-FFF2-40B4-BE49-F238E27FC236}">
                      <a16:creationId xmlns:a16="http://schemas.microsoft.com/office/drawing/2014/main" id="{E0246E82-EEF2-BA1B-7116-63F2FC45F847}"/>
                    </a:ext>
                  </a:extLst>
                </p:cNvPr>
                <p:cNvSpPr/>
                <p:nvPr/>
              </p:nvSpPr>
              <p:spPr>
                <a:xfrm>
                  <a:off x="850232" y="1026695"/>
                  <a:ext cx="272715" cy="946484"/>
                </a:xfrm>
                <a:prstGeom prst="roundRect">
                  <a:avLst/>
                </a:prstGeom>
                <a:grpFill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u="sng"/>
                </a:p>
              </p:txBody>
            </p:sp>
            <p:sp>
              <p:nvSpPr>
                <p:cNvPr id="3" name="Rectangle: Rounded Corners 2">
                  <a:extLst>
                    <a:ext uri="{FF2B5EF4-FFF2-40B4-BE49-F238E27FC236}">
                      <a16:creationId xmlns:a16="http://schemas.microsoft.com/office/drawing/2014/main" id="{808169F8-629D-5E05-DA2E-65A172B93186}"/>
                    </a:ext>
                  </a:extLst>
                </p:cNvPr>
                <p:cNvSpPr/>
                <p:nvPr/>
              </p:nvSpPr>
              <p:spPr>
                <a:xfrm>
                  <a:off x="850232" y="2037347"/>
                  <a:ext cx="272715" cy="2021306"/>
                </a:xfrm>
                <a:prstGeom prst="roundRect">
                  <a:avLst/>
                </a:prstGeom>
                <a:grpFill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u="sng"/>
                </a:p>
              </p:txBody>
            </p:sp>
          </p:grpSp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E8A6DE85-2693-1F68-83DD-9841B11909DC}"/>
                  </a:ext>
                </a:extLst>
              </p:cNvPr>
              <p:cNvGrpSpPr/>
              <p:nvPr/>
            </p:nvGrpSpPr>
            <p:grpSpPr>
              <a:xfrm>
                <a:off x="1307433" y="818147"/>
                <a:ext cx="176463" cy="1122948"/>
                <a:chOff x="850232" y="1026695"/>
                <a:chExt cx="272715" cy="3031958"/>
              </a:xfrm>
              <a:solidFill>
                <a:schemeClr val="bg1"/>
              </a:solidFill>
            </p:grpSpPr>
            <p:sp>
              <p:nvSpPr>
                <p:cNvPr id="6" name="Rectangle: Rounded Corners 5">
                  <a:extLst>
                    <a:ext uri="{FF2B5EF4-FFF2-40B4-BE49-F238E27FC236}">
                      <a16:creationId xmlns:a16="http://schemas.microsoft.com/office/drawing/2014/main" id="{52E09417-FD2F-A8AF-39F4-568DD7274857}"/>
                    </a:ext>
                  </a:extLst>
                </p:cNvPr>
                <p:cNvSpPr/>
                <p:nvPr/>
              </p:nvSpPr>
              <p:spPr>
                <a:xfrm>
                  <a:off x="850232" y="1026695"/>
                  <a:ext cx="272715" cy="946484"/>
                </a:xfrm>
                <a:prstGeom prst="roundRect">
                  <a:avLst/>
                </a:prstGeom>
                <a:grpFill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u="sng"/>
                </a:p>
              </p:txBody>
            </p:sp>
            <p:sp>
              <p:nvSpPr>
                <p:cNvPr id="7" name="Rectangle: Rounded Corners 6">
                  <a:extLst>
                    <a:ext uri="{FF2B5EF4-FFF2-40B4-BE49-F238E27FC236}">
                      <a16:creationId xmlns:a16="http://schemas.microsoft.com/office/drawing/2014/main" id="{AF56BD50-01C8-AB02-B0D1-7C274D057017}"/>
                    </a:ext>
                  </a:extLst>
                </p:cNvPr>
                <p:cNvSpPr/>
                <p:nvPr/>
              </p:nvSpPr>
              <p:spPr>
                <a:xfrm>
                  <a:off x="850232" y="2037347"/>
                  <a:ext cx="272715" cy="2021306"/>
                </a:xfrm>
                <a:prstGeom prst="roundRect">
                  <a:avLst/>
                </a:prstGeom>
                <a:grpFill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u="sng"/>
                </a:p>
              </p:txBody>
            </p:sp>
          </p:grpSp>
        </p:grp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DFCA0AA9-0438-72D9-81CA-D54864C0E6B4}"/>
                </a:ext>
              </a:extLst>
            </p:cNvPr>
            <p:cNvSpPr txBox="1"/>
            <p:nvPr/>
          </p:nvSpPr>
          <p:spPr>
            <a:xfrm>
              <a:off x="172771" y="629381"/>
              <a:ext cx="4572000" cy="43858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250" b="1" u="sng" dirty="0"/>
                <a:t>Sporadic cancer formation</a:t>
              </a:r>
            </a:p>
          </p:txBody>
        </p:sp>
        <p:sp>
          <p:nvSpPr>
            <p:cNvPr id="1033" name="Arrow: Right 1032">
              <a:extLst>
                <a:ext uri="{FF2B5EF4-FFF2-40B4-BE49-F238E27FC236}">
                  <a16:creationId xmlns:a16="http://schemas.microsoft.com/office/drawing/2014/main" id="{6E6BBAB0-FDE3-C338-D681-731B399A2F9C}"/>
                </a:ext>
              </a:extLst>
            </p:cNvPr>
            <p:cNvSpPr/>
            <p:nvPr/>
          </p:nvSpPr>
          <p:spPr>
            <a:xfrm>
              <a:off x="1586647" y="1795878"/>
              <a:ext cx="905841" cy="176981"/>
            </a:xfrm>
            <a:prstGeom prst="rightArrow">
              <a:avLst/>
            </a:prstGeom>
            <a:ln/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034" name="Arrow: Right 1033">
              <a:extLst>
                <a:ext uri="{FF2B5EF4-FFF2-40B4-BE49-F238E27FC236}">
                  <a16:creationId xmlns:a16="http://schemas.microsoft.com/office/drawing/2014/main" id="{7FAB39F9-86AD-0BAF-A4D8-F8A14EF9ECBB}"/>
                </a:ext>
              </a:extLst>
            </p:cNvPr>
            <p:cNvSpPr/>
            <p:nvPr/>
          </p:nvSpPr>
          <p:spPr>
            <a:xfrm>
              <a:off x="4057537" y="1795878"/>
              <a:ext cx="905841" cy="176981"/>
            </a:xfrm>
            <a:prstGeom prst="rightArrow">
              <a:avLst/>
            </a:prstGeom>
            <a:ln/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035" name="Arrow: Right 1034">
              <a:extLst>
                <a:ext uri="{FF2B5EF4-FFF2-40B4-BE49-F238E27FC236}">
                  <a16:creationId xmlns:a16="http://schemas.microsoft.com/office/drawing/2014/main" id="{4E0D818B-12AC-1BCC-CC21-3BE2507705BB}"/>
                </a:ext>
              </a:extLst>
            </p:cNvPr>
            <p:cNvSpPr/>
            <p:nvPr/>
          </p:nvSpPr>
          <p:spPr>
            <a:xfrm>
              <a:off x="6413329" y="1781525"/>
              <a:ext cx="905841" cy="176981"/>
            </a:xfrm>
            <a:prstGeom prst="rightArrow">
              <a:avLst/>
            </a:prstGeom>
            <a:ln/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grpSp>
          <p:nvGrpSpPr>
            <p:cNvPr id="1071" name="Group 1070">
              <a:extLst>
                <a:ext uri="{FF2B5EF4-FFF2-40B4-BE49-F238E27FC236}">
                  <a16:creationId xmlns:a16="http://schemas.microsoft.com/office/drawing/2014/main" id="{B09031B7-4CDB-55A2-423B-DF86C039E4C1}"/>
                </a:ext>
              </a:extLst>
            </p:cNvPr>
            <p:cNvGrpSpPr/>
            <p:nvPr/>
          </p:nvGrpSpPr>
          <p:grpSpPr>
            <a:xfrm>
              <a:off x="2630756" y="1259807"/>
              <a:ext cx="1206166" cy="1307890"/>
              <a:chOff x="3559342" y="1288104"/>
              <a:chExt cx="1608221" cy="1743853"/>
            </a:xfrm>
          </p:grpSpPr>
          <p:sp>
            <p:nvSpPr>
              <p:cNvPr id="11" name="Flowchart: Connector 10">
                <a:extLst>
                  <a:ext uri="{FF2B5EF4-FFF2-40B4-BE49-F238E27FC236}">
                    <a16:creationId xmlns:a16="http://schemas.microsoft.com/office/drawing/2014/main" id="{1C7908D9-2A72-A380-8562-10F2B8EDD546}"/>
                  </a:ext>
                </a:extLst>
              </p:cNvPr>
              <p:cNvSpPr/>
              <p:nvPr/>
            </p:nvSpPr>
            <p:spPr>
              <a:xfrm>
                <a:off x="3559342" y="1288104"/>
                <a:ext cx="1608221" cy="1743853"/>
              </a:xfrm>
              <a:prstGeom prst="flowChartConnector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350" u="sng"/>
              </a:p>
            </p:txBody>
          </p: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59AF87A3-9FEA-8F79-C774-764560E57D95}"/>
                  </a:ext>
                </a:extLst>
              </p:cNvPr>
              <p:cNvGrpSpPr/>
              <p:nvPr/>
            </p:nvGrpSpPr>
            <p:grpSpPr>
              <a:xfrm>
                <a:off x="4421583" y="1701461"/>
                <a:ext cx="142092" cy="904221"/>
                <a:chOff x="850232" y="1026695"/>
                <a:chExt cx="272715" cy="3031958"/>
              </a:xfrm>
              <a:solidFill>
                <a:schemeClr val="bg1"/>
              </a:solidFill>
            </p:grpSpPr>
            <p:sp>
              <p:nvSpPr>
                <p:cNvPr id="14" name="Rectangle: Rounded Corners 13">
                  <a:extLst>
                    <a:ext uri="{FF2B5EF4-FFF2-40B4-BE49-F238E27FC236}">
                      <a16:creationId xmlns:a16="http://schemas.microsoft.com/office/drawing/2014/main" id="{5F6045A9-B341-24FB-A5C0-A84E313A1135}"/>
                    </a:ext>
                  </a:extLst>
                </p:cNvPr>
                <p:cNvSpPr/>
                <p:nvPr/>
              </p:nvSpPr>
              <p:spPr>
                <a:xfrm>
                  <a:off x="850232" y="1026695"/>
                  <a:ext cx="272715" cy="946484"/>
                </a:xfrm>
                <a:prstGeom prst="roundRect">
                  <a:avLst/>
                </a:prstGeom>
                <a:grpFill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u="sng"/>
                </a:p>
              </p:txBody>
            </p:sp>
            <p:sp>
              <p:nvSpPr>
                <p:cNvPr id="15" name="Rectangle: Rounded Corners 14">
                  <a:extLst>
                    <a:ext uri="{FF2B5EF4-FFF2-40B4-BE49-F238E27FC236}">
                      <a16:creationId xmlns:a16="http://schemas.microsoft.com/office/drawing/2014/main" id="{2450EC8B-99CF-23F0-1E3C-3549250CA090}"/>
                    </a:ext>
                  </a:extLst>
                </p:cNvPr>
                <p:cNvSpPr/>
                <p:nvPr/>
              </p:nvSpPr>
              <p:spPr>
                <a:xfrm>
                  <a:off x="850232" y="2037347"/>
                  <a:ext cx="272715" cy="2021306"/>
                </a:xfrm>
                <a:prstGeom prst="roundRect">
                  <a:avLst/>
                </a:prstGeom>
                <a:grpFill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u="sng"/>
                </a:p>
              </p:txBody>
            </p:sp>
          </p:grpSp>
          <p:grpSp>
            <p:nvGrpSpPr>
              <p:cNvPr id="1040" name="Group 1039">
                <a:extLst>
                  <a:ext uri="{FF2B5EF4-FFF2-40B4-BE49-F238E27FC236}">
                    <a16:creationId xmlns:a16="http://schemas.microsoft.com/office/drawing/2014/main" id="{D0F0DE93-64B7-FE16-1C8C-58E8DF0C6CB0}"/>
                  </a:ext>
                </a:extLst>
              </p:cNvPr>
              <p:cNvGrpSpPr/>
              <p:nvPr/>
            </p:nvGrpSpPr>
            <p:grpSpPr>
              <a:xfrm>
                <a:off x="4169692" y="1701461"/>
                <a:ext cx="142092" cy="904221"/>
                <a:chOff x="4169692" y="1701461"/>
                <a:chExt cx="142092" cy="904221"/>
              </a:xfrm>
            </p:grpSpPr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DFE252E5-F3AA-DF2C-1A03-2F21F1CC5259}"/>
                    </a:ext>
                  </a:extLst>
                </p:cNvPr>
                <p:cNvGrpSpPr/>
                <p:nvPr/>
              </p:nvGrpSpPr>
              <p:grpSpPr>
                <a:xfrm>
                  <a:off x="4169692" y="1701461"/>
                  <a:ext cx="142092" cy="904221"/>
                  <a:chOff x="850232" y="1026695"/>
                  <a:chExt cx="272715" cy="3031958"/>
                </a:xfrm>
                <a:solidFill>
                  <a:schemeClr val="bg1"/>
                </a:solidFill>
              </p:grpSpPr>
              <p:sp>
                <p:nvSpPr>
                  <p:cNvPr id="16" name="Rectangle: Rounded Corners 15">
                    <a:extLst>
                      <a:ext uri="{FF2B5EF4-FFF2-40B4-BE49-F238E27FC236}">
                        <a16:creationId xmlns:a16="http://schemas.microsoft.com/office/drawing/2014/main" id="{DE265586-1C5E-E6B7-A42C-F9F961241F12}"/>
                      </a:ext>
                    </a:extLst>
                  </p:cNvPr>
                  <p:cNvSpPr/>
                  <p:nvPr/>
                </p:nvSpPr>
                <p:spPr>
                  <a:xfrm>
                    <a:off x="850232" y="1026695"/>
                    <a:ext cx="272715" cy="946484"/>
                  </a:xfrm>
                  <a:prstGeom prst="roundRect">
                    <a:avLst/>
                  </a:prstGeom>
                  <a:grpFill/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 u="sng"/>
                  </a:p>
                </p:txBody>
              </p:sp>
              <p:sp>
                <p:nvSpPr>
                  <p:cNvPr id="17" name="Rectangle: Rounded Corners 16">
                    <a:extLst>
                      <a:ext uri="{FF2B5EF4-FFF2-40B4-BE49-F238E27FC236}">
                        <a16:creationId xmlns:a16="http://schemas.microsoft.com/office/drawing/2014/main" id="{4BF25739-48D2-193B-9A2E-43B12FC72F08}"/>
                      </a:ext>
                    </a:extLst>
                  </p:cNvPr>
                  <p:cNvSpPr/>
                  <p:nvPr/>
                </p:nvSpPr>
                <p:spPr>
                  <a:xfrm>
                    <a:off x="850232" y="2037347"/>
                    <a:ext cx="272715" cy="2021306"/>
                  </a:xfrm>
                  <a:prstGeom prst="roundRect">
                    <a:avLst/>
                  </a:prstGeom>
                  <a:grpFill/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 u="sng"/>
                  </a:p>
                </p:txBody>
              </p:sp>
            </p:grpSp>
            <p:sp>
              <p:nvSpPr>
                <p:cNvPr id="1039" name="Rectangle 1038">
                  <a:extLst>
                    <a:ext uri="{FF2B5EF4-FFF2-40B4-BE49-F238E27FC236}">
                      <a16:creationId xmlns:a16="http://schemas.microsoft.com/office/drawing/2014/main" id="{4EB4A2EF-E2F2-405F-A6DA-B03E7652347B}"/>
                    </a:ext>
                  </a:extLst>
                </p:cNvPr>
                <p:cNvSpPr/>
                <p:nvPr/>
              </p:nvSpPr>
              <p:spPr>
                <a:xfrm>
                  <a:off x="4186021" y="2225148"/>
                  <a:ext cx="109728" cy="93509"/>
                </a:xfrm>
                <a:prstGeom prst="rect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9B02E028-9C00-54DD-A588-EE2A7DDB16DD}"/>
                </a:ext>
              </a:extLst>
            </p:cNvPr>
            <p:cNvGrpSpPr/>
            <p:nvPr/>
          </p:nvGrpSpPr>
          <p:grpSpPr>
            <a:xfrm>
              <a:off x="5054372" y="1259807"/>
              <a:ext cx="1206166" cy="1307890"/>
              <a:chOff x="236620" y="304800"/>
              <a:chExt cx="1997243" cy="2165684"/>
            </a:xfrm>
          </p:grpSpPr>
          <p:sp>
            <p:nvSpPr>
              <p:cNvPr id="19" name="Flowchart: Connector 18">
                <a:extLst>
                  <a:ext uri="{FF2B5EF4-FFF2-40B4-BE49-F238E27FC236}">
                    <a16:creationId xmlns:a16="http://schemas.microsoft.com/office/drawing/2014/main" id="{52222E67-A79E-4BD8-594B-817F6CF12678}"/>
                  </a:ext>
                </a:extLst>
              </p:cNvPr>
              <p:cNvSpPr/>
              <p:nvPr/>
            </p:nvSpPr>
            <p:spPr>
              <a:xfrm>
                <a:off x="236620" y="304800"/>
                <a:ext cx="1997243" cy="2165684"/>
              </a:xfrm>
              <a:prstGeom prst="flowChartConnector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accent2"/>
                </a:solidFill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350" u="sng"/>
              </a:p>
            </p:txBody>
          </p:sp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44697879-C7DF-A9D6-36AB-ADB6265BB91A}"/>
                  </a:ext>
                </a:extLst>
              </p:cNvPr>
              <p:cNvGrpSpPr/>
              <p:nvPr/>
            </p:nvGrpSpPr>
            <p:grpSpPr>
              <a:xfrm>
                <a:off x="994611" y="818147"/>
                <a:ext cx="176463" cy="1122948"/>
                <a:chOff x="850232" y="1026695"/>
                <a:chExt cx="272715" cy="3031958"/>
              </a:xfrm>
              <a:solidFill>
                <a:schemeClr val="bg1"/>
              </a:solidFill>
            </p:grpSpPr>
            <p:sp>
              <p:nvSpPr>
                <p:cNvPr id="24" name="Rectangle: Rounded Corners 23">
                  <a:extLst>
                    <a:ext uri="{FF2B5EF4-FFF2-40B4-BE49-F238E27FC236}">
                      <a16:creationId xmlns:a16="http://schemas.microsoft.com/office/drawing/2014/main" id="{C1D118FD-2FB2-59C3-AD8F-565BCA67355A}"/>
                    </a:ext>
                  </a:extLst>
                </p:cNvPr>
                <p:cNvSpPr/>
                <p:nvPr/>
              </p:nvSpPr>
              <p:spPr>
                <a:xfrm>
                  <a:off x="850232" y="1026695"/>
                  <a:ext cx="272715" cy="946484"/>
                </a:xfrm>
                <a:prstGeom prst="roundRect">
                  <a:avLst/>
                </a:prstGeom>
                <a:grpFill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u="sng"/>
                </a:p>
              </p:txBody>
            </p:sp>
            <p:sp>
              <p:nvSpPr>
                <p:cNvPr id="25" name="Rectangle: Rounded Corners 24">
                  <a:extLst>
                    <a:ext uri="{FF2B5EF4-FFF2-40B4-BE49-F238E27FC236}">
                      <a16:creationId xmlns:a16="http://schemas.microsoft.com/office/drawing/2014/main" id="{5F251138-3599-1D37-E730-DC839312A230}"/>
                    </a:ext>
                  </a:extLst>
                </p:cNvPr>
                <p:cNvSpPr/>
                <p:nvPr/>
              </p:nvSpPr>
              <p:spPr>
                <a:xfrm>
                  <a:off x="850232" y="2037347"/>
                  <a:ext cx="272715" cy="2021306"/>
                </a:xfrm>
                <a:prstGeom prst="roundRect">
                  <a:avLst/>
                </a:prstGeom>
                <a:grpFill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u="sng"/>
                </a:p>
              </p:txBody>
            </p:sp>
          </p:grpSp>
          <p:grpSp>
            <p:nvGrpSpPr>
              <p:cNvPr id="21" name="Group 20">
                <a:extLst>
                  <a:ext uri="{FF2B5EF4-FFF2-40B4-BE49-F238E27FC236}">
                    <a16:creationId xmlns:a16="http://schemas.microsoft.com/office/drawing/2014/main" id="{EE8A8F3C-EAAB-13AB-D886-B7EA50174630}"/>
                  </a:ext>
                </a:extLst>
              </p:cNvPr>
              <p:cNvGrpSpPr/>
              <p:nvPr/>
            </p:nvGrpSpPr>
            <p:grpSpPr>
              <a:xfrm>
                <a:off x="1307433" y="818147"/>
                <a:ext cx="176463" cy="1122948"/>
                <a:chOff x="850232" y="1026695"/>
                <a:chExt cx="272715" cy="3031958"/>
              </a:xfrm>
              <a:solidFill>
                <a:schemeClr val="bg1"/>
              </a:solidFill>
            </p:grpSpPr>
            <p:sp>
              <p:nvSpPr>
                <p:cNvPr id="22" name="Rectangle: Rounded Corners 21">
                  <a:extLst>
                    <a:ext uri="{FF2B5EF4-FFF2-40B4-BE49-F238E27FC236}">
                      <a16:creationId xmlns:a16="http://schemas.microsoft.com/office/drawing/2014/main" id="{D1553079-78BC-DFB4-E703-AE3173D5EAA4}"/>
                    </a:ext>
                  </a:extLst>
                </p:cNvPr>
                <p:cNvSpPr/>
                <p:nvPr/>
              </p:nvSpPr>
              <p:spPr>
                <a:xfrm>
                  <a:off x="850232" y="1026695"/>
                  <a:ext cx="272715" cy="946484"/>
                </a:xfrm>
                <a:prstGeom prst="roundRect">
                  <a:avLst/>
                </a:prstGeom>
                <a:grpFill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u="sng"/>
                </a:p>
              </p:txBody>
            </p:sp>
            <p:sp>
              <p:nvSpPr>
                <p:cNvPr id="23" name="Rectangle: Rounded Corners 22">
                  <a:extLst>
                    <a:ext uri="{FF2B5EF4-FFF2-40B4-BE49-F238E27FC236}">
                      <a16:creationId xmlns:a16="http://schemas.microsoft.com/office/drawing/2014/main" id="{32EB21AE-E633-C535-BEE0-CBE8C7DE4DC1}"/>
                    </a:ext>
                  </a:extLst>
                </p:cNvPr>
                <p:cNvSpPr/>
                <p:nvPr/>
              </p:nvSpPr>
              <p:spPr>
                <a:xfrm>
                  <a:off x="850232" y="2037347"/>
                  <a:ext cx="272715" cy="2021306"/>
                </a:xfrm>
                <a:prstGeom prst="roundRect">
                  <a:avLst/>
                </a:prstGeom>
                <a:grpFill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u="sng"/>
                </a:p>
              </p:txBody>
            </p:sp>
          </p:grpSp>
        </p:grpSp>
        <p:grpSp>
          <p:nvGrpSpPr>
            <p:cNvPr id="1041" name="Group 1040">
              <a:extLst>
                <a:ext uri="{FF2B5EF4-FFF2-40B4-BE49-F238E27FC236}">
                  <a16:creationId xmlns:a16="http://schemas.microsoft.com/office/drawing/2014/main" id="{389F4C68-9EDA-CB8F-DD53-442302FF4D6F}"/>
                </a:ext>
              </a:extLst>
            </p:cNvPr>
            <p:cNvGrpSpPr/>
            <p:nvPr/>
          </p:nvGrpSpPr>
          <p:grpSpPr>
            <a:xfrm>
              <a:off x="5512132" y="1567344"/>
              <a:ext cx="106569" cy="678166"/>
              <a:chOff x="4169692" y="1701461"/>
              <a:chExt cx="142092" cy="904221"/>
            </a:xfrm>
          </p:grpSpPr>
          <p:grpSp>
            <p:nvGrpSpPr>
              <p:cNvPr id="1042" name="Group 1041">
                <a:extLst>
                  <a:ext uri="{FF2B5EF4-FFF2-40B4-BE49-F238E27FC236}">
                    <a16:creationId xmlns:a16="http://schemas.microsoft.com/office/drawing/2014/main" id="{19200DEB-2D5F-EB03-DF78-6A73D93DCA38}"/>
                  </a:ext>
                </a:extLst>
              </p:cNvPr>
              <p:cNvGrpSpPr/>
              <p:nvPr/>
            </p:nvGrpSpPr>
            <p:grpSpPr>
              <a:xfrm>
                <a:off x="4169692" y="1701461"/>
                <a:ext cx="142092" cy="904221"/>
                <a:chOff x="850232" y="1026695"/>
                <a:chExt cx="272715" cy="3031958"/>
              </a:xfrm>
              <a:solidFill>
                <a:schemeClr val="bg1"/>
              </a:solidFill>
            </p:grpSpPr>
            <p:sp>
              <p:nvSpPr>
                <p:cNvPr id="1044" name="Rectangle: Rounded Corners 1043">
                  <a:extLst>
                    <a:ext uri="{FF2B5EF4-FFF2-40B4-BE49-F238E27FC236}">
                      <a16:creationId xmlns:a16="http://schemas.microsoft.com/office/drawing/2014/main" id="{8CF77928-7CE6-60A0-801C-D9A2F4368E4D}"/>
                    </a:ext>
                  </a:extLst>
                </p:cNvPr>
                <p:cNvSpPr/>
                <p:nvPr/>
              </p:nvSpPr>
              <p:spPr>
                <a:xfrm>
                  <a:off x="850232" y="1026695"/>
                  <a:ext cx="272715" cy="946484"/>
                </a:xfrm>
                <a:prstGeom prst="roundRect">
                  <a:avLst/>
                </a:prstGeom>
                <a:grpFill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u="sng"/>
                </a:p>
              </p:txBody>
            </p:sp>
            <p:sp>
              <p:nvSpPr>
                <p:cNvPr id="1045" name="Rectangle: Rounded Corners 1044">
                  <a:extLst>
                    <a:ext uri="{FF2B5EF4-FFF2-40B4-BE49-F238E27FC236}">
                      <a16:creationId xmlns:a16="http://schemas.microsoft.com/office/drawing/2014/main" id="{8FBCD642-F560-5707-BCA9-62DF4F5563C7}"/>
                    </a:ext>
                  </a:extLst>
                </p:cNvPr>
                <p:cNvSpPr/>
                <p:nvPr/>
              </p:nvSpPr>
              <p:spPr>
                <a:xfrm>
                  <a:off x="850232" y="2037347"/>
                  <a:ext cx="272715" cy="2021306"/>
                </a:xfrm>
                <a:prstGeom prst="roundRect">
                  <a:avLst/>
                </a:prstGeom>
                <a:grpFill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u="sng"/>
                </a:p>
              </p:txBody>
            </p:sp>
          </p:grpSp>
          <p:sp>
            <p:nvSpPr>
              <p:cNvPr id="1043" name="Rectangle 1042">
                <a:extLst>
                  <a:ext uri="{FF2B5EF4-FFF2-40B4-BE49-F238E27FC236}">
                    <a16:creationId xmlns:a16="http://schemas.microsoft.com/office/drawing/2014/main" id="{EDAE502C-AC77-E042-0064-543D0A567804}"/>
                  </a:ext>
                </a:extLst>
              </p:cNvPr>
              <p:cNvSpPr/>
              <p:nvPr/>
            </p:nvSpPr>
            <p:spPr>
              <a:xfrm>
                <a:off x="4186021" y="2225148"/>
                <a:ext cx="109728" cy="9350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 dirty="0"/>
              </a:p>
            </p:txBody>
          </p:sp>
        </p:grpSp>
        <p:grpSp>
          <p:nvGrpSpPr>
            <p:cNvPr id="1046" name="Group 1045">
              <a:extLst>
                <a:ext uri="{FF2B5EF4-FFF2-40B4-BE49-F238E27FC236}">
                  <a16:creationId xmlns:a16="http://schemas.microsoft.com/office/drawing/2014/main" id="{9CD90351-A8EA-D142-4728-A0771ABFF8E6}"/>
                </a:ext>
              </a:extLst>
            </p:cNvPr>
            <p:cNvGrpSpPr/>
            <p:nvPr/>
          </p:nvGrpSpPr>
          <p:grpSpPr>
            <a:xfrm>
              <a:off x="5697870" y="1574488"/>
              <a:ext cx="106569" cy="678166"/>
              <a:chOff x="4169692" y="1701461"/>
              <a:chExt cx="142092" cy="904221"/>
            </a:xfrm>
          </p:grpSpPr>
          <p:grpSp>
            <p:nvGrpSpPr>
              <p:cNvPr id="1047" name="Group 1046">
                <a:extLst>
                  <a:ext uri="{FF2B5EF4-FFF2-40B4-BE49-F238E27FC236}">
                    <a16:creationId xmlns:a16="http://schemas.microsoft.com/office/drawing/2014/main" id="{F25FF915-ED2C-B185-E7CC-7878E06E6BCF}"/>
                  </a:ext>
                </a:extLst>
              </p:cNvPr>
              <p:cNvGrpSpPr/>
              <p:nvPr/>
            </p:nvGrpSpPr>
            <p:grpSpPr>
              <a:xfrm>
                <a:off x="4169692" y="1701461"/>
                <a:ext cx="142092" cy="904221"/>
                <a:chOff x="850232" y="1026695"/>
                <a:chExt cx="272715" cy="3031958"/>
              </a:xfrm>
              <a:solidFill>
                <a:schemeClr val="bg1"/>
              </a:solidFill>
            </p:grpSpPr>
            <p:sp>
              <p:nvSpPr>
                <p:cNvPr id="1049" name="Rectangle: Rounded Corners 1048">
                  <a:extLst>
                    <a:ext uri="{FF2B5EF4-FFF2-40B4-BE49-F238E27FC236}">
                      <a16:creationId xmlns:a16="http://schemas.microsoft.com/office/drawing/2014/main" id="{931022B0-BABC-4191-AC10-3B544329FF92}"/>
                    </a:ext>
                  </a:extLst>
                </p:cNvPr>
                <p:cNvSpPr/>
                <p:nvPr/>
              </p:nvSpPr>
              <p:spPr>
                <a:xfrm>
                  <a:off x="850232" y="1026695"/>
                  <a:ext cx="272715" cy="946484"/>
                </a:xfrm>
                <a:prstGeom prst="roundRect">
                  <a:avLst/>
                </a:prstGeom>
                <a:grpFill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u="sng"/>
                </a:p>
              </p:txBody>
            </p:sp>
            <p:sp>
              <p:nvSpPr>
                <p:cNvPr id="1050" name="Rectangle: Rounded Corners 1049">
                  <a:extLst>
                    <a:ext uri="{FF2B5EF4-FFF2-40B4-BE49-F238E27FC236}">
                      <a16:creationId xmlns:a16="http://schemas.microsoft.com/office/drawing/2014/main" id="{416ACE32-E35F-E1CD-37F3-AF2BD063E149}"/>
                    </a:ext>
                  </a:extLst>
                </p:cNvPr>
                <p:cNvSpPr/>
                <p:nvPr/>
              </p:nvSpPr>
              <p:spPr>
                <a:xfrm>
                  <a:off x="850232" y="2037347"/>
                  <a:ext cx="272715" cy="2021306"/>
                </a:xfrm>
                <a:prstGeom prst="roundRect">
                  <a:avLst/>
                </a:prstGeom>
                <a:grpFill/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u="sng"/>
                </a:p>
              </p:txBody>
            </p:sp>
          </p:grpSp>
          <p:sp>
            <p:nvSpPr>
              <p:cNvPr id="1048" name="Rectangle 1047">
                <a:extLst>
                  <a:ext uri="{FF2B5EF4-FFF2-40B4-BE49-F238E27FC236}">
                    <a16:creationId xmlns:a16="http://schemas.microsoft.com/office/drawing/2014/main" id="{DE4CB4E9-9829-1ADC-EAF5-BC172BA9AB64}"/>
                  </a:ext>
                </a:extLst>
              </p:cNvPr>
              <p:cNvSpPr/>
              <p:nvPr/>
            </p:nvSpPr>
            <p:spPr>
              <a:xfrm>
                <a:off x="4186021" y="2225148"/>
                <a:ext cx="109728" cy="93509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</p:grpSp>
        <p:grpSp>
          <p:nvGrpSpPr>
            <p:cNvPr id="1092" name="Group 1091">
              <a:extLst>
                <a:ext uri="{FF2B5EF4-FFF2-40B4-BE49-F238E27FC236}">
                  <a16:creationId xmlns:a16="http://schemas.microsoft.com/office/drawing/2014/main" id="{7F9B526F-EDCD-C8B6-C834-8C0EFF8F826E}"/>
                </a:ext>
              </a:extLst>
            </p:cNvPr>
            <p:cNvGrpSpPr/>
            <p:nvPr/>
          </p:nvGrpSpPr>
          <p:grpSpPr>
            <a:xfrm>
              <a:off x="7471967" y="1259807"/>
              <a:ext cx="1206166" cy="1307890"/>
              <a:chOff x="10014289" y="1288104"/>
              <a:chExt cx="1608221" cy="1743853"/>
            </a:xfrm>
          </p:grpSpPr>
          <p:sp>
            <p:nvSpPr>
              <p:cNvPr id="28" name="Cloud 27">
                <a:extLst>
                  <a:ext uri="{FF2B5EF4-FFF2-40B4-BE49-F238E27FC236}">
                    <a16:creationId xmlns:a16="http://schemas.microsoft.com/office/drawing/2014/main" id="{B7CBE058-584A-3895-2743-201F8950E89D}"/>
                  </a:ext>
                </a:extLst>
              </p:cNvPr>
              <p:cNvSpPr/>
              <p:nvPr/>
            </p:nvSpPr>
            <p:spPr>
              <a:xfrm>
                <a:off x="10014289" y="1288104"/>
                <a:ext cx="1608221" cy="1743853"/>
              </a:xfrm>
              <a:prstGeom prst="cloud">
                <a:avLst/>
              </a:prstGeom>
              <a:solidFill>
                <a:schemeClr val="accent2"/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350" u="sng"/>
              </a:p>
            </p:txBody>
          </p:sp>
          <p:grpSp>
            <p:nvGrpSpPr>
              <p:cNvPr id="1082" name="Group 1081">
                <a:extLst>
                  <a:ext uri="{FF2B5EF4-FFF2-40B4-BE49-F238E27FC236}">
                    <a16:creationId xmlns:a16="http://schemas.microsoft.com/office/drawing/2014/main" id="{5D4F9D75-4412-4477-64E5-2B5CF830F558}"/>
                  </a:ext>
                </a:extLst>
              </p:cNvPr>
              <p:cNvGrpSpPr/>
              <p:nvPr/>
            </p:nvGrpSpPr>
            <p:grpSpPr>
              <a:xfrm>
                <a:off x="10641886" y="1709294"/>
                <a:ext cx="142092" cy="904221"/>
                <a:chOff x="4169692" y="1701461"/>
                <a:chExt cx="142092" cy="904221"/>
              </a:xfrm>
            </p:grpSpPr>
            <p:grpSp>
              <p:nvGrpSpPr>
                <p:cNvPr id="1083" name="Group 1082">
                  <a:extLst>
                    <a:ext uri="{FF2B5EF4-FFF2-40B4-BE49-F238E27FC236}">
                      <a16:creationId xmlns:a16="http://schemas.microsoft.com/office/drawing/2014/main" id="{517BA6F4-EFAC-BE82-D89A-4215BA740F9B}"/>
                    </a:ext>
                  </a:extLst>
                </p:cNvPr>
                <p:cNvGrpSpPr/>
                <p:nvPr/>
              </p:nvGrpSpPr>
              <p:grpSpPr>
                <a:xfrm>
                  <a:off x="4169692" y="1701461"/>
                  <a:ext cx="142092" cy="904221"/>
                  <a:chOff x="850232" y="1026695"/>
                  <a:chExt cx="272715" cy="3031958"/>
                </a:xfrm>
                <a:solidFill>
                  <a:schemeClr val="bg1"/>
                </a:solidFill>
              </p:grpSpPr>
              <p:sp>
                <p:nvSpPr>
                  <p:cNvPr id="1085" name="Rectangle: Rounded Corners 1084">
                    <a:extLst>
                      <a:ext uri="{FF2B5EF4-FFF2-40B4-BE49-F238E27FC236}">
                        <a16:creationId xmlns:a16="http://schemas.microsoft.com/office/drawing/2014/main" id="{D16A49E1-5899-73F1-6AFD-C78500F9D66C}"/>
                      </a:ext>
                    </a:extLst>
                  </p:cNvPr>
                  <p:cNvSpPr/>
                  <p:nvPr/>
                </p:nvSpPr>
                <p:spPr>
                  <a:xfrm>
                    <a:off x="850232" y="1026695"/>
                    <a:ext cx="272715" cy="946484"/>
                  </a:xfrm>
                  <a:prstGeom prst="roundRect">
                    <a:avLst/>
                  </a:prstGeom>
                  <a:grpFill/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 u="sng"/>
                  </a:p>
                </p:txBody>
              </p:sp>
              <p:sp>
                <p:nvSpPr>
                  <p:cNvPr id="1086" name="Rectangle: Rounded Corners 1085">
                    <a:extLst>
                      <a:ext uri="{FF2B5EF4-FFF2-40B4-BE49-F238E27FC236}">
                        <a16:creationId xmlns:a16="http://schemas.microsoft.com/office/drawing/2014/main" id="{C6356790-361D-19E2-36CD-9D8F68C82DF3}"/>
                      </a:ext>
                    </a:extLst>
                  </p:cNvPr>
                  <p:cNvSpPr/>
                  <p:nvPr/>
                </p:nvSpPr>
                <p:spPr>
                  <a:xfrm>
                    <a:off x="850232" y="2037347"/>
                    <a:ext cx="272715" cy="2021306"/>
                  </a:xfrm>
                  <a:prstGeom prst="roundRect">
                    <a:avLst/>
                  </a:prstGeom>
                  <a:grpFill/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 u="sng"/>
                  </a:p>
                </p:txBody>
              </p:sp>
            </p:grpSp>
            <p:sp>
              <p:nvSpPr>
                <p:cNvPr id="1084" name="Rectangle 1083">
                  <a:extLst>
                    <a:ext uri="{FF2B5EF4-FFF2-40B4-BE49-F238E27FC236}">
                      <a16:creationId xmlns:a16="http://schemas.microsoft.com/office/drawing/2014/main" id="{67A27F3F-C00D-7E6B-775D-D8DCF8731D05}"/>
                    </a:ext>
                  </a:extLst>
                </p:cNvPr>
                <p:cNvSpPr/>
                <p:nvPr/>
              </p:nvSpPr>
              <p:spPr>
                <a:xfrm>
                  <a:off x="4186021" y="2225148"/>
                  <a:ext cx="109728" cy="93509"/>
                </a:xfrm>
                <a:prstGeom prst="rect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 dirty="0"/>
                </a:p>
              </p:txBody>
            </p:sp>
          </p:grpSp>
          <p:grpSp>
            <p:nvGrpSpPr>
              <p:cNvPr id="1087" name="Group 1086">
                <a:extLst>
                  <a:ext uri="{FF2B5EF4-FFF2-40B4-BE49-F238E27FC236}">
                    <a16:creationId xmlns:a16="http://schemas.microsoft.com/office/drawing/2014/main" id="{373E539F-81B4-B47B-F929-038D13932F2D}"/>
                  </a:ext>
                </a:extLst>
              </p:cNvPr>
              <p:cNvGrpSpPr/>
              <p:nvPr/>
            </p:nvGrpSpPr>
            <p:grpSpPr>
              <a:xfrm>
                <a:off x="10889536" y="1718819"/>
                <a:ext cx="142092" cy="904221"/>
                <a:chOff x="4169692" y="1701461"/>
                <a:chExt cx="142092" cy="904221"/>
              </a:xfrm>
            </p:grpSpPr>
            <p:grpSp>
              <p:nvGrpSpPr>
                <p:cNvPr id="1088" name="Group 1087">
                  <a:extLst>
                    <a:ext uri="{FF2B5EF4-FFF2-40B4-BE49-F238E27FC236}">
                      <a16:creationId xmlns:a16="http://schemas.microsoft.com/office/drawing/2014/main" id="{0BCF5212-18E1-6C3C-42D2-8BDF0B0E7B20}"/>
                    </a:ext>
                  </a:extLst>
                </p:cNvPr>
                <p:cNvGrpSpPr/>
                <p:nvPr/>
              </p:nvGrpSpPr>
              <p:grpSpPr>
                <a:xfrm>
                  <a:off x="4169692" y="1701461"/>
                  <a:ext cx="142092" cy="904221"/>
                  <a:chOff x="850232" y="1026695"/>
                  <a:chExt cx="272715" cy="3031958"/>
                </a:xfrm>
                <a:solidFill>
                  <a:schemeClr val="bg1"/>
                </a:solidFill>
              </p:grpSpPr>
              <p:sp>
                <p:nvSpPr>
                  <p:cNvPr id="1090" name="Rectangle: Rounded Corners 1089">
                    <a:extLst>
                      <a:ext uri="{FF2B5EF4-FFF2-40B4-BE49-F238E27FC236}">
                        <a16:creationId xmlns:a16="http://schemas.microsoft.com/office/drawing/2014/main" id="{5CC7CE6D-DDF9-0829-67E8-92FE3CDFE0E1}"/>
                      </a:ext>
                    </a:extLst>
                  </p:cNvPr>
                  <p:cNvSpPr/>
                  <p:nvPr/>
                </p:nvSpPr>
                <p:spPr>
                  <a:xfrm>
                    <a:off x="850232" y="1026695"/>
                    <a:ext cx="272715" cy="946484"/>
                  </a:xfrm>
                  <a:prstGeom prst="roundRect">
                    <a:avLst/>
                  </a:prstGeom>
                  <a:grpFill/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 u="sng"/>
                  </a:p>
                </p:txBody>
              </p:sp>
              <p:sp>
                <p:nvSpPr>
                  <p:cNvPr id="1091" name="Rectangle: Rounded Corners 1090">
                    <a:extLst>
                      <a:ext uri="{FF2B5EF4-FFF2-40B4-BE49-F238E27FC236}">
                        <a16:creationId xmlns:a16="http://schemas.microsoft.com/office/drawing/2014/main" id="{373C731D-BB34-0CBF-378B-CA662B7ECBE4}"/>
                      </a:ext>
                    </a:extLst>
                  </p:cNvPr>
                  <p:cNvSpPr/>
                  <p:nvPr/>
                </p:nvSpPr>
                <p:spPr>
                  <a:xfrm>
                    <a:off x="850232" y="2037347"/>
                    <a:ext cx="272715" cy="2021306"/>
                  </a:xfrm>
                  <a:prstGeom prst="roundRect">
                    <a:avLst/>
                  </a:prstGeom>
                  <a:grpFill/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 u="sng"/>
                  </a:p>
                </p:txBody>
              </p:sp>
            </p:grpSp>
            <p:sp>
              <p:nvSpPr>
                <p:cNvPr id="1089" name="Rectangle 1088">
                  <a:extLst>
                    <a:ext uri="{FF2B5EF4-FFF2-40B4-BE49-F238E27FC236}">
                      <a16:creationId xmlns:a16="http://schemas.microsoft.com/office/drawing/2014/main" id="{04AF6C1B-4032-738E-8649-B7A2F3513FD3}"/>
                    </a:ext>
                  </a:extLst>
                </p:cNvPr>
                <p:cNvSpPr/>
                <p:nvPr/>
              </p:nvSpPr>
              <p:spPr>
                <a:xfrm>
                  <a:off x="4186021" y="2225148"/>
                  <a:ext cx="109728" cy="93509"/>
                </a:xfrm>
                <a:prstGeom prst="rect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sp>
          <p:nvSpPr>
            <p:cNvPr id="1105" name="TextBox 1104">
              <a:extLst>
                <a:ext uri="{FF2B5EF4-FFF2-40B4-BE49-F238E27FC236}">
                  <a16:creationId xmlns:a16="http://schemas.microsoft.com/office/drawing/2014/main" id="{ACE5C453-8095-8535-FA5C-F328915E5E86}"/>
                </a:ext>
              </a:extLst>
            </p:cNvPr>
            <p:cNvSpPr txBox="1"/>
            <p:nvPr/>
          </p:nvSpPr>
          <p:spPr>
            <a:xfrm>
              <a:off x="6378423" y="2005057"/>
              <a:ext cx="1421761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50" dirty="0"/>
                <a:t>cancer cell</a:t>
              </a:r>
            </a:p>
          </p:txBody>
        </p:sp>
        <p:sp>
          <p:nvSpPr>
            <p:cNvPr id="1108" name="TextBox 1107">
              <a:extLst>
                <a:ext uri="{FF2B5EF4-FFF2-40B4-BE49-F238E27FC236}">
                  <a16:creationId xmlns:a16="http://schemas.microsoft.com/office/drawing/2014/main" id="{8C817A65-53E4-8855-315D-E31ECB17DE22}"/>
                </a:ext>
              </a:extLst>
            </p:cNvPr>
            <p:cNvSpPr txBox="1"/>
            <p:nvPr/>
          </p:nvSpPr>
          <p:spPr>
            <a:xfrm>
              <a:off x="1648296" y="1984008"/>
              <a:ext cx="1421761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50" dirty="0"/>
                <a:t>chance</a:t>
              </a:r>
            </a:p>
          </p:txBody>
        </p:sp>
        <p:sp>
          <p:nvSpPr>
            <p:cNvPr id="1109" name="TextBox 1108">
              <a:extLst>
                <a:ext uri="{FF2B5EF4-FFF2-40B4-BE49-F238E27FC236}">
                  <a16:creationId xmlns:a16="http://schemas.microsoft.com/office/drawing/2014/main" id="{A7EEE64F-1106-9AA5-3C7B-80A8E7377768}"/>
                </a:ext>
              </a:extLst>
            </p:cNvPr>
            <p:cNvSpPr txBox="1"/>
            <p:nvPr/>
          </p:nvSpPr>
          <p:spPr>
            <a:xfrm>
              <a:off x="4078347" y="1984008"/>
              <a:ext cx="1421761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50" dirty="0"/>
                <a:t>chance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20269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17"/>
          <p:cNvSpPr txBox="1"/>
          <p:nvPr/>
        </p:nvSpPr>
        <p:spPr>
          <a:xfrm>
            <a:off x="292989" y="868506"/>
            <a:ext cx="8558022" cy="368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502" tIns="30243" rIns="60502" bIns="30243" anchor="t" anchorCtr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  <a:ea typeface="Calibri"/>
                <a:cs typeface="Calibri"/>
                <a:sym typeface="Calibri"/>
              </a:rPr>
              <a:t>Caused by harmful variants in </a:t>
            </a:r>
            <a:r>
              <a:rPr lang="en-US" sz="2000" i="1" dirty="0">
                <a:solidFill>
                  <a:srgbClr val="000000"/>
                </a:solidFill>
                <a:ea typeface="Calibri"/>
                <a:cs typeface="Calibri"/>
                <a:sym typeface="Calibri"/>
              </a:rPr>
              <a:t>MLH1, MSH2, MSH6, PMS2, </a:t>
            </a:r>
            <a:r>
              <a:rPr lang="en-US" sz="2000" dirty="0">
                <a:solidFill>
                  <a:srgbClr val="000000"/>
                </a:solidFill>
                <a:ea typeface="Calibri"/>
                <a:cs typeface="Calibri"/>
                <a:sym typeface="Calibri"/>
              </a:rPr>
              <a:t>and</a:t>
            </a:r>
            <a:r>
              <a:rPr lang="en-US" sz="2000" i="1" dirty="0">
                <a:solidFill>
                  <a:srgbClr val="000000"/>
                </a:solidFill>
                <a:ea typeface="Calibri"/>
                <a:cs typeface="Calibri"/>
                <a:sym typeface="Calibri"/>
              </a:rPr>
              <a:t> EPCAM genes</a:t>
            </a:r>
            <a:endParaRPr sz="2000" dirty="0"/>
          </a:p>
        </p:txBody>
      </p:sp>
      <p:sp>
        <p:nvSpPr>
          <p:cNvPr id="240" name="Google Shape;240;p17"/>
          <p:cNvSpPr txBox="1"/>
          <p:nvPr/>
        </p:nvSpPr>
        <p:spPr>
          <a:xfrm>
            <a:off x="739140" y="158643"/>
            <a:ext cx="7665719" cy="5996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502" tIns="30243" rIns="60502" bIns="30243" anchor="t" anchorCtr="0">
            <a:spAutoFit/>
          </a:bodyPr>
          <a:lstStyle/>
          <a:p>
            <a:pPr algn="ctr"/>
            <a:r>
              <a:rPr lang="en-US" sz="3500" b="1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Lynch Syndrome</a:t>
            </a:r>
            <a:endParaRPr sz="3500" dirty="0"/>
          </a:p>
        </p:txBody>
      </p:sp>
      <p:sp>
        <p:nvSpPr>
          <p:cNvPr id="3" name="Google Shape;235;p17">
            <a:extLst>
              <a:ext uri="{FF2B5EF4-FFF2-40B4-BE49-F238E27FC236}">
                <a16:creationId xmlns:a16="http://schemas.microsoft.com/office/drawing/2014/main" id="{1F0666E5-DFC9-18C0-CCA0-B64C3439EEA9}"/>
              </a:ext>
            </a:extLst>
          </p:cNvPr>
          <p:cNvSpPr txBox="1"/>
          <p:nvPr/>
        </p:nvSpPr>
        <p:spPr>
          <a:xfrm>
            <a:off x="129158" y="1652618"/>
            <a:ext cx="7506897" cy="368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502" tIns="30243" rIns="60502" bIns="30243" anchor="t" anchorCtr="0">
            <a:spAutoFit/>
          </a:bodyPr>
          <a:lstStyle/>
          <a:p>
            <a:r>
              <a:rPr lang="en-US" sz="2000" b="1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Lifetime cancer risks:</a:t>
            </a:r>
            <a:endParaRPr sz="2000" b="1" dirty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526E7785-CB37-45CA-4950-1CB9C3866D6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90060237"/>
              </p:ext>
            </p:extLst>
          </p:nvPr>
        </p:nvGraphicFramePr>
        <p:xfrm>
          <a:off x="129158" y="2057400"/>
          <a:ext cx="8862441" cy="4663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A9C3D56-32AF-A0DF-2628-22D2F9AC0EFE}"/>
              </a:ext>
            </a:extLst>
          </p:cNvPr>
          <p:cNvSpPr txBox="1"/>
          <p:nvPr/>
        </p:nvSpPr>
        <p:spPr>
          <a:xfrm>
            <a:off x="548640" y="5440680"/>
            <a:ext cx="701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~5%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40ECABB-CEAE-3610-03C2-FA2E6928A374}"/>
              </a:ext>
            </a:extLst>
          </p:cNvPr>
          <p:cNvSpPr txBox="1"/>
          <p:nvPr/>
        </p:nvSpPr>
        <p:spPr>
          <a:xfrm>
            <a:off x="2270760" y="5620162"/>
            <a:ext cx="701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~3%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CCA03E9-B17F-DA11-B2B0-F1612339F6B3}"/>
              </a:ext>
            </a:extLst>
          </p:cNvPr>
          <p:cNvSpPr txBox="1"/>
          <p:nvPr/>
        </p:nvSpPr>
        <p:spPr>
          <a:xfrm>
            <a:off x="4008120" y="5696362"/>
            <a:ext cx="701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&lt;1%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2C6077B-26FD-5524-EEB9-90426361B7F2}"/>
              </a:ext>
            </a:extLst>
          </p:cNvPr>
          <p:cNvSpPr txBox="1"/>
          <p:nvPr/>
        </p:nvSpPr>
        <p:spPr>
          <a:xfrm>
            <a:off x="5699760" y="5681296"/>
            <a:ext cx="701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1-2%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2A67249-250F-2708-14F0-C66EE01BBA6E}"/>
              </a:ext>
            </a:extLst>
          </p:cNvPr>
          <p:cNvSpPr txBox="1"/>
          <p:nvPr/>
        </p:nvSpPr>
        <p:spPr>
          <a:xfrm>
            <a:off x="7391400" y="5681296"/>
            <a:ext cx="701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&lt;1%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6552676-71A2-43D0-1040-A089549CD3F2}"/>
              </a:ext>
            </a:extLst>
          </p:cNvPr>
          <p:cNvSpPr txBox="1"/>
          <p:nvPr/>
        </p:nvSpPr>
        <p:spPr>
          <a:xfrm>
            <a:off x="1005840" y="2252472"/>
            <a:ext cx="807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Up to ~60%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C06E441-C529-7CA4-5524-B5926F0E5B39}"/>
              </a:ext>
            </a:extLst>
          </p:cNvPr>
          <p:cNvSpPr txBox="1"/>
          <p:nvPr/>
        </p:nvSpPr>
        <p:spPr>
          <a:xfrm>
            <a:off x="2644522" y="3120628"/>
            <a:ext cx="9825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13-57%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E812704-31FE-82E9-D418-14A7CC9F1ED4}"/>
              </a:ext>
            </a:extLst>
          </p:cNvPr>
          <p:cNvSpPr txBox="1"/>
          <p:nvPr/>
        </p:nvSpPr>
        <p:spPr>
          <a:xfrm>
            <a:off x="4343400" y="4947936"/>
            <a:ext cx="982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Up to 9%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57C63D2-9315-5C9B-F730-4FC16EF3B880}"/>
              </a:ext>
            </a:extLst>
          </p:cNvPr>
          <p:cNvSpPr txBox="1"/>
          <p:nvPr/>
        </p:nvSpPr>
        <p:spPr>
          <a:xfrm>
            <a:off x="6065520" y="4138310"/>
            <a:ext cx="9825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4-38%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19C590A-4C92-BE96-8ADE-FDE28EBCC067}"/>
              </a:ext>
            </a:extLst>
          </p:cNvPr>
          <p:cNvSpPr txBox="1"/>
          <p:nvPr/>
        </p:nvSpPr>
        <p:spPr>
          <a:xfrm>
            <a:off x="7741920" y="4760471"/>
            <a:ext cx="982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Up to 11%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8012" y="-190295"/>
            <a:ext cx="7485291" cy="818724"/>
          </a:xfrm>
        </p:spPr>
        <p:txBody>
          <a:bodyPr>
            <a:normAutofit/>
          </a:bodyPr>
          <a:lstStyle/>
          <a:p>
            <a:pPr algn="ctr"/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MSH2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Cancer Risk Management Recommendations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3986058"/>
              </p:ext>
            </p:extLst>
          </p:nvPr>
        </p:nvGraphicFramePr>
        <p:xfrm>
          <a:off x="323849" y="489837"/>
          <a:ext cx="8436692" cy="39765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11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9536">
                  <a:extLst>
                    <a:ext uri="{9D8B030D-6E8A-4147-A177-3AD203B41FA5}">
                      <a16:colId xmlns:a16="http://schemas.microsoft.com/office/drawing/2014/main" val="3345790917"/>
                    </a:ext>
                  </a:extLst>
                </a:gridCol>
                <a:gridCol w="1150374">
                  <a:extLst>
                    <a:ext uri="{9D8B030D-6E8A-4147-A177-3AD203B41FA5}">
                      <a16:colId xmlns:a16="http://schemas.microsoft.com/office/drawing/2014/main" val="1678502412"/>
                    </a:ext>
                  </a:extLst>
                </a:gridCol>
                <a:gridCol w="49456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Cancer Type</a:t>
                      </a:r>
                    </a:p>
                  </a:txBody>
                  <a:tcPr marL="49922" marR="49922" marT="24961" marB="249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Average Person’s Risk</a:t>
                      </a:r>
                    </a:p>
                  </a:txBody>
                  <a:tcPr marL="49922" marR="49922" marT="24961" marB="249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MSH2 </a:t>
                      </a:r>
                      <a:r>
                        <a:rPr lang="en-US" sz="1400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Related Risk</a:t>
                      </a:r>
                      <a:endParaRPr lang="en-US" sz="14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922" marR="49922" marT="24961" marB="249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Screening or Risk Reduction Recommendation</a:t>
                      </a:r>
                    </a:p>
                  </a:txBody>
                  <a:tcPr marL="49922" marR="49922" marT="24961" marB="24961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Colon</a:t>
                      </a:r>
                    </a:p>
                  </a:txBody>
                  <a:tcPr marL="49922" marR="49922" marT="24961" marB="249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4-5%</a:t>
                      </a:r>
                    </a:p>
                  </a:txBody>
                  <a:tcPr marL="49922" marR="49922" marT="24961" marB="249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33-52%</a:t>
                      </a:r>
                    </a:p>
                  </a:txBody>
                  <a:tcPr marL="49922" marR="49922" marT="24961" marB="24961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Colonoscopy every 1-2 years starting at age 20-25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Talk to doctor about use of aspirin to lower colon cancer risk</a:t>
                      </a:r>
                    </a:p>
                  </a:txBody>
                  <a:tcPr marL="49922" marR="49922" marT="24961" marB="2496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0363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Uterine</a:t>
                      </a:r>
                    </a:p>
                  </a:txBody>
                  <a:tcPr marL="49922" marR="49922" marT="24961" marB="24961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2-3%</a:t>
                      </a:r>
                    </a:p>
                  </a:txBody>
                  <a:tcPr marL="49922" marR="49922" marT="24961" marB="24961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21-57%</a:t>
                      </a:r>
                    </a:p>
                  </a:txBody>
                  <a:tcPr marL="49922" marR="49922" marT="24961" marB="24961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Consider hysterectomy (surgical removal of uterus) around age 40</a:t>
                      </a:r>
                    </a:p>
                  </a:txBody>
                  <a:tcPr marL="49922" marR="49922" marT="24961" marB="2496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Stomach</a:t>
                      </a:r>
                    </a:p>
                  </a:txBody>
                  <a:tcPr marL="49922" marR="49922" marT="24961" marB="24961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&lt;1%</a:t>
                      </a:r>
                    </a:p>
                  </a:txBody>
                  <a:tcPr marL="49922" marR="49922" marT="24961" marB="24961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&lt;1-9%</a:t>
                      </a:r>
                    </a:p>
                  </a:txBody>
                  <a:tcPr marL="49922" marR="49922" marT="24961" marB="24961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Upper endoscopy (upper GI imaging) every 2-4 years starting at age 30-40</a:t>
                      </a:r>
                    </a:p>
                  </a:txBody>
                  <a:tcPr marL="49922" marR="49922" marT="24961" marB="24961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5456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Ovary</a:t>
                      </a:r>
                    </a:p>
                  </a:txBody>
                  <a:tcPr marL="49922" marR="49922" marT="24961" marB="249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1-2%</a:t>
                      </a:r>
                    </a:p>
                  </a:txBody>
                  <a:tcPr marL="49922" marR="49922" marT="24961" marB="249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8-38%</a:t>
                      </a:r>
                    </a:p>
                  </a:txBody>
                  <a:tcPr marL="49922" marR="49922" marT="24961" marB="24961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Consider oophorectomy (surgical removal of ovaries) around age 40</a:t>
                      </a:r>
                    </a:p>
                  </a:txBody>
                  <a:tcPr marL="49922" marR="49922" marT="24961" marB="24961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5456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Small Bowel</a:t>
                      </a:r>
                    </a:p>
                  </a:txBody>
                  <a:tcPr marL="49922" marR="49922" marT="24961" marB="249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&lt;1%</a:t>
                      </a:r>
                    </a:p>
                  </a:txBody>
                  <a:tcPr marL="49922" marR="49922" marT="24961" marB="249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1-10%</a:t>
                      </a:r>
                    </a:p>
                  </a:txBody>
                  <a:tcPr marL="49922" marR="49922" marT="24961" marB="24961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Upper endoscopy (upper GI imaging) every 2-4 years starting at age 30-40</a:t>
                      </a:r>
                    </a:p>
                  </a:txBody>
                  <a:tcPr marL="49922" marR="49922" marT="24961" marB="24961" anchor="ctr"/>
                </a:tc>
                <a:extLst>
                  <a:ext uri="{0D108BD9-81ED-4DB2-BD59-A6C34878D82A}">
                    <a16:rowId xmlns:a16="http://schemas.microsoft.com/office/drawing/2014/main" val="2907610720"/>
                  </a:ext>
                </a:extLst>
              </a:tr>
              <a:tr h="730692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Other</a:t>
                      </a:r>
                    </a:p>
                  </a:txBody>
                  <a:tcPr marL="49922" marR="49922" marT="24961" marB="24961" anchor="ctr"/>
                </a:tc>
                <a:tc gridSpan="3"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/>
                          <a:cs typeface="Times New Roman"/>
                        </a:rPr>
                        <a:t>Kidney/Ureter/Bladder: </a:t>
                      </a:r>
                      <a:r>
                        <a:rPr lang="en-US" sz="1400" b="0" dirty="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lang="en-US" sz="1400" dirty="0">
                          <a:latin typeface="Times New Roman"/>
                          <a:cs typeface="Times New Roman"/>
                        </a:rPr>
                        <a:t>onsider annual urine testing starting at 30-35 if there is a family history of these cancers</a:t>
                      </a:r>
                    </a:p>
                    <a:p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Pancreatic: 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Consider MRI with a family history of pancreatic cancer</a:t>
                      </a:r>
                    </a:p>
                    <a:p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Prostate cancer: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Consider prostate cancer screening annually</a:t>
                      </a:r>
                    </a:p>
                    <a:p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Brain cancer: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Promptly report any neurologic changes to doctor</a:t>
                      </a:r>
                    </a:p>
                    <a:p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Skin: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Consider skin exam every 1-2 years</a:t>
                      </a:r>
                    </a:p>
                  </a:txBody>
                  <a:tcPr marL="49922" marR="49922" marT="24961" marB="24961" anchor="ctr"/>
                </a:tc>
                <a:tc hMerge="1">
                  <a:txBody>
                    <a:bodyPr/>
                    <a:lstStyle/>
                    <a:p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922" marR="49922" marT="24961" marB="24961"/>
                </a:tc>
                <a:tc hMerge="1">
                  <a:txBody>
                    <a:bodyPr/>
                    <a:lstStyle/>
                    <a:p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922" marR="49922" marT="24961" marB="24961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15ED29A-E5D9-7150-36BE-CF3A4F055E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9250903"/>
              </p:ext>
            </p:extLst>
          </p:nvPr>
        </p:nvGraphicFramePr>
        <p:xfrm>
          <a:off x="323849" y="4878996"/>
          <a:ext cx="8436692" cy="15933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59106">
                  <a:extLst>
                    <a:ext uri="{9D8B030D-6E8A-4147-A177-3AD203B41FA5}">
                      <a16:colId xmlns:a16="http://schemas.microsoft.com/office/drawing/2014/main" val="1585444485"/>
                    </a:ext>
                  </a:extLst>
                </a:gridCol>
                <a:gridCol w="6477586">
                  <a:extLst>
                    <a:ext uri="{9D8B030D-6E8A-4147-A177-3AD203B41FA5}">
                      <a16:colId xmlns:a16="http://schemas.microsoft.com/office/drawing/2014/main" val="2210577081"/>
                    </a:ext>
                  </a:extLst>
                </a:gridCol>
              </a:tblGrid>
              <a:tr h="731086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Family Members</a:t>
                      </a:r>
                    </a:p>
                  </a:txBody>
                  <a:tcPr marL="49922" marR="49922" marT="24961" marB="24961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Autosomal dominant:  1</a:t>
                      </a:r>
                      <a:r>
                        <a:rPr lang="en-US" sz="1400" baseline="30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degree relatives (children, siblings, parents) have 50% chance of having this pathogenic variant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Tell relatives about result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Recommend genetic counseling and consider genetic testing</a:t>
                      </a:r>
                    </a:p>
                  </a:txBody>
                  <a:tcPr marL="49922" marR="49922" marT="24961" marB="24961"/>
                </a:tc>
                <a:extLst>
                  <a:ext uri="{0D108BD9-81ED-4DB2-BD59-A6C34878D82A}">
                    <a16:rowId xmlns:a16="http://schemas.microsoft.com/office/drawing/2014/main" val="643714971"/>
                  </a:ext>
                </a:extLst>
              </a:tr>
              <a:tr h="5017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Reproductive partners</a:t>
                      </a:r>
                    </a:p>
                    <a:p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922" marR="49922" marT="24961" marB="24961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dirty="0">
                          <a:latin typeface="Times New Roman"/>
                          <a:cs typeface="Times New Roman"/>
                        </a:rPr>
                        <a:t>If reproductive partner also has </a:t>
                      </a:r>
                      <a:r>
                        <a:rPr lang="en-US" sz="1400" i="1" dirty="0">
                          <a:latin typeface="Times New Roman"/>
                          <a:cs typeface="Times New Roman"/>
                        </a:rPr>
                        <a:t>MSH2</a:t>
                      </a:r>
                      <a:r>
                        <a:rPr lang="en-US" sz="1400" dirty="0">
                          <a:latin typeface="Times New Roman"/>
                          <a:cs typeface="Times New Roman"/>
                        </a:rPr>
                        <a:t> pathogenic variant and a child inherits </a:t>
                      </a:r>
                      <a:r>
                        <a:rPr lang="en-US" sz="1400" u="sng" dirty="0">
                          <a:latin typeface="Times New Roman"/>
                          <a:cs typeface="Times New Roman"/>
                        </a:rPr>
                        <a:t>both</a:t>
                      </a:r>
                      <a:r>
                        <a:rPr lang="en-US" sz="1400" dirty="0">
                          <a:latin typeface="Times New Roman"/>
                          <a:cs typeface="Times New Roman"/>
                        </a:rPr>
                        <a:t> variants, it can cause constitutional mismatch repair deficiency syndrome (CMMRD). CMMRD increases risk of multiple cancers in children and young adults. </a:t>
                      </a:r>
                    </a:p>
                  </a:txBody>
                  <a:tcPr marL="49922" marR="49922" marT="24961" marB="24961"/>
                </a:tc>
                <a:extLst>
                  <a:ext uri="{0D108BD9-81ED-4DB2-BD59-A6C34878D82A}">
                    <a16:rowId xmlns:a16="http://schemas.microsoft.com/office/drawing/2014/main" val="3011775134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1800CB36-C446-6F66-E9D6-EE3A940326FB}"/>
              </a:ext>
            </a:extLst>
          </p:cNvPr>
          <p:cNvSpPr txBox="1">
            <a:spLocks/>
          </p:cNvSpPr>
          <p:nvPr/>
        </p:nvSpPr>
        <p:spPr>
          <a:xfrm>
            <a:off x="1920801" y="4303315"/>
            <a:ext cx="5302397" cy="8187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MSH2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Testing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Recommendations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78C3E14-DD53-A051-3F7E-7B001520DE09}"/>
              </a:ext>
            </a:extLst>
          </p:cNvPr>
          <p:cNvSpPr txBox="1"/>
          <p:nvPr/>
        </p:nvSpPr>
        <p:spPr>
          <a:xfrm>
            <a:off x="2496778" y="6596390"/>
            <a:ext cx="695202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Adapted from </a:t>
            </a:r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NCCN Genetic/Familial High-Risk Assessment: Colorectal, Endometrial, and Gastric Version 1.2025</a:t>
            </a:r>
            <a:endParaRPr lang="en-US" sz="1100" i="1" dirty="0"/>
          </a:p>
        </p:txBody>
      </p:sp>
    </p:spTree>
    <p:extLst>
      <p:ext uri="{BB962C8B-B14F-4D97-AF65-F5344CB8AC3E}">
        <p14:creationId xmlns:p14="http://schemas.microsoft.com/office/powerpoint/2010/main" val="1999171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351</Words>
  <Application>Microsoft Macintosh PowerPoint</Application>
  <PresentationFormat>Letter Paper (8.5x11 in)</PresentationFormat>
  <Paragraphs>63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MSH2 Cancer Risk Management Recommendations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Lynch Case Visual Aids</dc:title>
  <dc:subject/>
  <dc:creator>Hutto, Katie</dc:creator>
  <cp:keywords/>
  <dc:description/>
  <cp:lastModifiedBy>Cauthen, Carey</cp:lastModifiedBy>
  <cp:revision>18</cp:revision>
  <dcterms:created xsi:type="dcterms:W3CDTF">2025-07-03T14:11:51Z</dcterms:created>
  <dcterms:modified xsi:type="dcterms:W3CDTF">2025-10-16T15:47:01Z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e7542bc-63e5-412b-b0a0-d9586028a7d0_Enabled">
    <vt:lpwstr>true</vt:lpwstr>
  </property>
  <property fmtid="{D5CDD505-2E9C-101B-9397-08002B2CF9AE}" pid="3" name="MSIP_Label_ae7542bc-63e5-412b-b0a0-d9586028a7d0_SetDate">
    <vt:lpwstr>2025-07-03T17:53:00Z</vt:lpwstr>
  </property>
  <property fmtid="{D5CDD505-2E9C-101B-9397-08002B2CF9AE}" pid="4" name="MSIP_Label_ae7542bc-63e5-412b-b0a0-d9586028a7d0_Method">
    <vt:lpwstr>Standard</vt:lpwstr>
  </property>
  <property fmtid="{D5CDD505-2E9C-101B-9397-08002B2CF9AE}" pid="5" name="MSIP_Label_ae7542bc-63e5-412b-b0a0-d9586028a7d0_Name">
    <vt:lpwstr>Sensitive</vt:lpwstr>
  </property>
  <property fmtid="{D5CDD505-2E9C-101B-9397-08002B2CF9AE}" pid="6" name="MSIP_Label_ae7542bc-63e5-412b-b0a0-d9586028a7d0_SiteId">
    <vt:lpwstr>d8999fe4-76af-40b3-b435-1d8977abc08c</vt:lpwstr>
  </property>
  <property fmtid="{D5CDD505-2E9C-101B-9397-08002B2CF9AE}" pid="7" name="MSIP_Label_ae7542bc-63e5-412b-b0a0-d9586028a7d0_ActionId">
    <vt:lpwstr>077af2fb-9ad6-4c62-9ac6-041e7735b767</vt:lpwstr>
  </property>
  <property fmtid="{D5CDD505-2E9C-101B-9397-08002B2CF9AE}" pid="8" name="MSIP_Label_ae7542bc-63e5-412b-b0a0-d9586028a7d0_ContentBits">
    <vt:lpwstr>0</vt:lpwstr>
  </property>
  <property fmtid="{D5CDD505-2E9C-101B-9397-08002B2CF9AE}" pid="9" name="MSIP_Label_ae7542bc-63e5-412b-b0a0-d9586028a7d0_Tag">
    <vt:lpwstr>10, 3, 0, 1</vt:lpwstr>
  </property>
</Properties>
</file>