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7102475" cy="9037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EF9B9-6B56-2FB7-0B0D-ACE8BF92D55A}" v="1" dt="2025-08-14T21:16:04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EDEF9B9-6B56-2FB7-0B0D-ACE8BF92D55A}"/>
    <pc:docChg chg="delSld">
      <pc:chgData name="" userId="" providerId="" clId="Web-{2EDEF9B9-6B56-2FB7-0B0D-ACE8BF92D55A}" dt="2025-08-14T21:16:04.434" v="0"/>
      <pc:docMkLst>
        <pc:docMk/>
      </pc:docMkLst>
      <pc:sldChg chg="del">
        <pc:chgData name="" userId="" providerId="" clId="Web-{2EDEF9B9-6B56-2FB7-0B0D-ACE8BF92D55A}" dt="2025-08-14T21:16:04.434" v="0"/>
        <pc:sldMkLst>
          <pc:docMk/>
          <pc:sldMk cId="0" sldId="257"/>
        </pc:sldMkLst>
      </pc:sldChg>
    </pc:docChg>
  </pc:docChgLst>
  <pc:docChgLst>
    <pc:chgData name="Denton, Jessica" userId="94125281-42d3-4b69-b36d-3f14a3891098" providerId="ADAL" clId="{D583DCE5-7828-4DCA-8B54-61990524B73C}"/>
    <pc:docChg chg="modSld modNotesMaster">
      <pc:chgData name="Denton, Jessica" userId="94125281-42d3-4b69-b36d-3f14a3891098" providerId="ADAL" clId="{D583DCE5-7828-4DCA-8B54-61990524B73C}" dt="2025-08-12T10:38:49.513" v="8" actId="403"/>
      <pc:docMkLst>
        <pc:docMk/>
      </pc:docMkLst>
      <pc:sldChg chg="modNotes">
        <pc:chgData name="Denton, Jessica" userId="94125281-42d3-4b69-b36d-3f14a3891098" providerId="ADAL" clId="{D583DCE5-7828-4DCA-8B54-61990524B73C}" dt="2025-08-12T10:37:28.563" v="0"/>
        <pc:sldMkLst>
          <pc:docMk/>
          <pc:sldMk cId="0" sldId="256"/>
        </pc:sldMkLst>
      </pc:sldChg>
      <pc:sldChg chg="modSp mod modNotes">
        <pc:chgData name="Denton, Jessica" userId="94125281-42d3-4b69-b36d-3f14a3891098" providerId="ADAL" clId="{D583DCE5-7828-4DCA-8B54-61990524B73C}" dt="2025-08-12T10:38:49.513" v="8" actId="403"/>
        <pc:sldMkLst>
          <pc:docMk/>
          <pc:sldMk cId="0" sldId="257"/>
        </pc:sldMkLst>
      </pc:sldChg>
      <pc:sldChg chg="modNotes">
        <pc:chgData name="Denton, Jessica" userId="94125281-42d3-4b69-b36d-3f14a3891098" providerId="ADAL" clId="{D583DCE5-7828-4DCA-8B54-61990524B73C}" dt="2025-08-12T10:37:28.563" v="0"/>
        <pc:sldMkLst>
          <pc:docMk/>
          <pc:sldMk cId="0" sldId="258"/>
        </pc:sldMkLst>
      </pc:sldChg>
      <pc:sldChg chg="modSp mod modNotes">
        <pc:chgData name="Denton, Jessica" userId="94125281-42d3-4b69-b36d-3f14a3891098" providerId="ADAL" clId="{D583DCE5-7828-4DCA-8B54-61990524B73C}" dt="2025-08-12T10:38:32.424" v="6" actId="14100"/>
        <pc:sldMkLst>
          <pc:docMk/>
          <pc:sldMk cId="0" sldId="259"/>
        </pc:sldMkLst>
        <pc:picChg chg="mod">
          <ac:chgData name="Denton, Jessica" userId="94125281-42d3-4b69-b36d-3f14a3891098" providerId="ADAL" clId="{D583DCE5-7828-4DCA-8B54-61990524B73C}" dt="2025-08-12T10:38:32.424" v="6" actId="14100"/>
          <ac:picMkLst>
            <pc:docMk/>
            <pc:sldMk cId="0" sldId="259"/>
            <ac:picMk id="70" creationId="{00000000-0000-0000-0000-000000000000}"/>
          </ac:picMkLst>
        </pc:picChg>
      </pc:sldChg>
      <pc:sldChg chg="modNotes">
        <pc:chgData name="Denton, Jessica" userId="94125281-42d3-4b69-b36d-3f14a3891098" providerId="ADAL" clId="{D583DCE5-7828-4DCA-8B54-61990524B73C}" dt="2025-08-12T10:37:28.563" v="0"/>
        <pc:sldMkLst>
          <pc:docMk/>
          <pc:sldMk cId="0" sldId="260"/>
        </pc:sldMkLst>
      </pc:sldChg>
      <pc:sldChg chg="modSp mod modNotes">
        <pc:chgData name="Denton, Jessica" userId="94125281-42d3-4b69-b36d-3f14a3891098" providerId="ADAL" clId="{D583DCE5-7828-4DCA-8B54-61990524B73C}" dt="2025-08-12T10:38:22.162" v="4" actId="14100"/>
        <pc:sldMkLst>
          <pc:docMk/>
          <pc:sldMk cId="0" sldId="261"/>
        </pc:sldMkLst>
        <pc:picChg chg="mod">
          <ac:chgData name="Denton, Jessica" userId="94125281-42d3-4b69-b36d-3f14a3891098" providerId="ADAL" clId="{D583DCE5-7828-4DCA-8B54-61990524B73C}" dt="2025-08-12T10:38:22.162" v="4" actId="14100"/>
          <ac:picMkLst>
            <pc:docMk/>
            <pc:sldMk cId="0" sldId="261"/>
            <ac:picMk id="80" creationId="{00000000-0000-0000-0000-000000000000}"/>
          </ac:picMkLst>
        </pc:picChg>
      </pc:sldChg>
    </pc:docChg>
  </pc:docChgLst>
  <pc:docChgLst>
    <pc:chgData name="Denton, Jessica" userId="S::jljohnso@uab.edu::94125281-42d3-4b69-b36d-3f14a3891098" providerId="AD" clId="Web-{F115F2CB-6D56-75E3-C51E-4114F99162D5}"/>
    <pc:docChg chg="mod">
      <pc:chgData name="Denton, Jessica" userId="S::jljohnso@uab.edu::94125281-42d3-4b69-b36d-3f14a3891098" providerId="AD" clId="Web-{F115F2CB-6D56-75E3-C51E-4114F99162D5}" dt="2025-07-22T20:22:37.260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677863"/>
            <a:ext cx="60245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1/CIR.000000000000110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e33703a7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677863"/>
            <a:ext cx="60245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e33703a7a_0_14:notes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b8b77c21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677863"/>
            <a:ext cx="60245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b8b77c21b_0_15:notes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https://doi.org/10.1161/CIR.0000000000001106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e33703a7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677863"/>
            <a:ext cx="60245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e33703a7a_0_8:notes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e33703a7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677863"/>
            <a:ext cx="60245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e33703a7a_0_19:notes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e33703a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677863"/>
            <a:ext cx="6024563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e33703a7a_0_1:notes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261700"/>
            <a:ext cx="85206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920"/>
              <a:t>Pre-Test Visual Aids</a:t>
            </a:r>
            <a:endParaRPr sz="39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350" y="36475"/>
            <a:ext cx="4429300" cy="507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descr="01-Chromosome to Gene to Prote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0" y="182150"/>
            <a:ext cx="6889749" cy="47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11700" y="1261700"/>
            <a:ext cx="85206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920"/>
              <a:t>Post-Test Visual Aids</a:t>
            </a:r>
            <a:endParaRPr sz="39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200" y="336550"/>
            <a:ext cx="7042150" cy="445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Pre-Test Visual Aids</vt:lpstr>
      <vt:lpstr>PowerPoint Presentation</vt:lpstr>
      <vt:lpstr>PowerPoint Presentation</vt:lpstr>
      <vt:lpstr>Post-Test Visual Aids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dcterms:modified xsi:type="dcterms:W3CDTF">2025-08-14T21:16:04Z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2025-07-22T20:22:37Z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83c6c6e6-caa5-482e-96cb-ab04294f863b</vt:lpwstr>
  </property>
  <property fmtid="{D5CDD505-2E9C-101B-9397-08002B2CF9AE}" pid="8" name="MSIP_Label_ae7542bc-63e5-412b-b0a0-d9586028a7d0_ContentBits">
    <vt:lpwstr>0</vt:lpwstr>
  </property>
  <property fmtid="{D5CDD505-2E9C-101B-9397-08002B2CF9AE}" pid="9" name="MSIP_Label_ae7542bc-63e5-412b-b0a0-d9586028a7d0_Tag">
    <vt:lpwstr>10, 3, 0, 2</vt:lpwstr>
  </property>
</Properties>
</file>