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33" autoAdjust="0"/>
  </p:normalViewPr>
  <p:slideViewPr>
    <p:cSldViewPr snapToGrid="0" snapToObjects="1">
      <p:cViewPr varScale="1">
        <p:scale>
          <a:sx n="83" d="100"/>
          <a:sy n="83" d="100"/>
        </p:scale>
        <p:origin x="-90" y="-2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588" y="2193637"/>
            <a:ext cx="8072584" cy="77739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1588" y="2971030"/>
            <a:ext cx="8072583" cy="7540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5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4" name="Picture 3" descr="UAB_WORDMARK_white_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910" y="4399863"/>
            <a:ext cx="2859374" cy="6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97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58588"/>
            <a:ext cx="7670800" cy="910161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3000" b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7106"/>
            <a:ext cx="8229600" cy="3419145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>
                <a:latin typeface="Calibri"/>
                <a:cs typeface="Calibri"/>
              </a:defRPr>
            </a:lvl1pPr>
            <a:lvl2pPr marL="684213" indent="-339725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>
                <a:latin typeface="Calibri"/>
                <a:cs typeface="Calibri"/>
              </a:defRPr>
            </a:lvl2pPr>
            <a:lvl3pPr marL="971550" indent="-231775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>
                <a:latin typeface="Calibri"/>
                <a:cs typeface="Calibri"/>
              </a:defRPr>
            </a:lvl3pPr>
            <a:lvl4pPr marL="1316038" indent="-287338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>
                <a:latin typeface="Calibri"/>
                <a:cs typeface="Calibri"/>
              </a:defRPr>
            </a:lvl4pPr>
            <a:lvl5pPr marL="1598613" indent="-282575">
              <a:defRPr b="0" i="0">
                <a:latin typeface="Avenir Roman"/>
                <a:cs typeface="Avenir Roman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pic>
        <p:nvPicPr>
          <p:cNvPr id="4" name="Picture 3" descr="site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824" y="4816817"/>
            <a:ext cx="1733176" cy="30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9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58588"/>
            <a:ext cx="7670800" cy="910161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3000" b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4" name="Picture 3" descr="site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824" y="4816817"/>
            <a:ext cx="1733176" cy="30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712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843075"/>
            <a:ext cx="8229600" cy="4256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3">
                    <a:lumMod val="75000"/>
                  </a:schemeClr>
                </a:solidFill>
                <a:latin typeface="Avenir Heavy"/>
                <a:ea typeface="+mj-ea"/>
                <a:cs typeface="Avenir Heavy"/>
              </a:defRPr>
            </a:lvl1pPr>
          </a:lstStyle>
          <a:p>
            <a:r>
              <a:rPr lang="en-US" sz="3000" dirty="0" smtClean="0">
                <a:solidFill>
                  <a:schemeClr val="bg1"/>
                </a:solidFill>
                <a:latin typeface="Calibri"/>
                <a:cs typeface="Calibri"/>
              </a:rPr>
              <a:t>Click to edit Master title style</a:t>
            </a:r>
            <a:endParaRPr lang="en-US" sz="3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3" name="Picture 2" descr="UAB_WORDMARK_white_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910" y="4399863"/>
            <a:ext cx="2859374" cy="6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76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30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7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33043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_Mosaic_template">
  <a:themeElements>
    <a:clrScheme name="Custom 11">
      <a:dk1>
        <a:srgbClr val="003C19"/>
      </a:dk1>
      <a:lt1>
        <a:sysClr val="window" lastClr="FFFFFF"/>
      </a:lt1>
      <a:dk2>
        <a:srgbClr val="83A4A5"/>
      </a:dk2>
      <a:lt2>
        <a:srgbClr val="EEECE1"/>
      </a:lt2>
      <a:accent1>
        <a:srgbClr val="155E45"/>
      </a:accent1>
      <a:accent2>
        <a:srgbClr val="C0914F"/>
      </a:accent2>
      <a:accent3>
        <a:srgbClr val="859541"/>
      </a:accent3>
      <a:accent4>
        <a:srgbClr val="7F7F7F"/>
      </a:accent4>
      <a:accent5>
        <a:srgbClr val="DDCE84"/>
      </a:accent5>
      <a:accent6>
        <a:srgbClr val="CDBF2F"/>
      </a:accent6>
      <a:hlink>
        <a:srgbClr val="A9AA01"/>
      </a:hlink>
      <a:folHlink>
        <a:srgbClr val="2180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Medical_Mosaic_template</Template>
  <TotalTime>0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Medical_Mosaic_template</vt:lpstr>
      <vt:lpstr>PowerPoint Presentation</vt:lpstr>
      <vt:lpstr>PowerPoint Presentation</vt:lpstr>
    </vt:vector>
  </TitlesOfParts>
  <Company>UAB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Desiree E. Morgan</dc:creator>
  <cp:lastModifiedBy>Desiree E. Morgan</cp:lastModifiedBy>
  <cp:revision>1</cp:revision>
  <dcterms:created xsi:type="dcterms:W3CDTF">2015-03-03T14:49:04Z</dcterms:created>
  <dcterms:modified xsi:type="dcterms:W3CDTF">2015-03-03T14:49:50Z</dcterms:modified>
</cp:coreProperties>
</file>