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37" autoAdjust="0"/>
  </p:normalViewPr>
  <p:slideViewPr>
    <p:cSldViewPr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 template web related_no type_black.jp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5257800" cy="12954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5257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6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 template web related_secondary_black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84300" y="139700"/>
            <a:ext cx="7531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600201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accent3">
              <a:lumMod val="40000"/>
              <a:lumOff val="60000"/>
            </a:schemeClr>
          </a:solidFill>
          <a:latin typeface="+mj-lt"/>
          <a:ea typeface="Cambria" pitchFamily="18" charset="0"/>
          <a:cs typeface="Cambria" pitchFamily="18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rgbClr val="FFFFFF"/>
          </a:solidFill>
          <a:latin typeface="+mj-lt"/>
          <a:ea typeface="Cambria" pitchFamily="18" charset="0"/>
          <a:cs typeface="Cambria" pitchFamily="18" charset="0"/>
        </a:defRPr>
      </a:lvl1pPr>
      <a:lvl2pPr marL="4572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rgbClr val="FFFFFF"/>
          </a:solidFill>
          <a:latin typeface="+mj-lt"/>
          <a:ea typeface="Cambria" pitchFamily="18" charset="0"/>
          <a:cs typeface="+mn-cs"/>
        </a:defRPr>
      </a:lvl2pPr>
      <a:lvl3pPr marL="6858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rgbClr val="FFFFFF"/>
          </a:solidFill>
          <a:latin typeface="+mj-lt"/>
          <a:ea typeface="Geneva" charset="-128"/>
          <a:cs typeface="Geneva" charset="-128"/>
        </a:defRPr>
      </a:lvl3pPr>
      <a:lvl4pPr marL="977900" indent="-2921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rgbClr val="FFFFFF"/>
          </a:solidFill>
          <a:latin typeface="+mj-lt"/>
          <a:ea typeface="Geneva" charset="-128"/>
          <a:cs typeface="+mn-cs"/>
        </a:defRPr>
      </a:lvl4pPr>
      <a:lvl5pPr marL="12065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rgbClr val="FFFFFF"/>
          </a:solidFill>
          <a:latin typeface="+mj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20698"/>
      </p:ext>
    </p:extLst>
  </p:cSld>
  <p:clrMapOvr>
    <a:masterClrMapping/>
  </p:clrMapOvr>
</p:sld>
</file>

<file path=ppt/theme/theme1.xml><?xml version="1.0" encoding="utf-8"?>
<a:theme xmlns:a="http://schemas.openxmlformats.org/drawingml/2006/main" name="UAB Radiology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UAB Radiology template.potx</Template>
  <TotalTime>323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UAB Radiology template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The University of Alabama at Birmingham</dc:subject>
  <dc:creator>UAB Public Relations &amp; Marketing</dc:creator>
  <cp:keywords/>
  <dc:description/>
  <cp:lastModifiedBy>Pat Moore</cp:lastModifiedBy>
  <cp:revision>67</cp:revision>
  <dcterms:created xsi:type="dcterms:W3CDTF">2009-07-28T15:10:41Z</dcterms:created>
  <dcterms:modified xsi:type="dcterms:W3CDTF">2013-04-16T20:12:14Z</dcterms:modified>
  <cp:category/>
</cp:coreProperties>
</file>