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pitchFamily="-110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pitchFamily="-110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pitchFamily="-110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pitchFamily="-110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pitchFamily="-110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pitchFamily="-110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pitchFamily="-110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pitchFamily="-110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pitchFamily="-11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75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8" autoAdjust="0"/>
    <p:restoredTop sz="94637" autoAdjust="0"/>
  </p:normalViewPr>
  <p:slideViewPr>
    <p:cSldViewPr snapToObjects="1">
      <p:cViewPr>
        <p:scale>
          <a:sx n="100" d="100"/>
          <a:sy n="100" d="100"/>
        </p:scale>
        <p:origin x="-80" y="-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P template web related_no type_black.jpg"/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219200"/>
            <a:ext cx="5257800" cy="1295400"/>
          </a:xfrm>
        </p:spPr>
        <p:txBody>
          <a:bodyPr>
            <a:normAutofit/>
          </a:bodyPr>
          <a:lstStyle>
            <a:lvl1pPr algn="l">
              <a:defRPr sz="3200" b="1">
                <a:solidFill>
                  <a:schemeClr val="accent3">
                    <a:lumMod val="40000"/>
                    <a:lumOff val="60000"/>
                  </a:schemeClr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1524000" y="3886200"/>
            <a:ext cx="5257800" cy="1752600"/>
          </a:xfrm>
        </p:spPr>
        <p:txBody>
          <a:bodyPr/>
          <a:lstStyle>
            <a:lvl1pPr marL="0" indent="0" algn="l">
              <a:buNone/>
              <a:defRPr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666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8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P template web related_secondary_black.jp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" y="0"/>
            <a:ext cx="8875059" cy="6858000"/>
          </a:xfrm>
          <a:prstGeom prst="rect">
            <a:avLst/>
          </a:prstGeom>
        </p:spPr>
      </p:pic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384300" y="139700"/>
            <a:ext cx="7531100" cy="100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990600" y="1600201"/>
            <a:ext cx="73152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</p:sldLayoutIdLst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chemeClr val="accent3">
              <a:lumMod val="40000"/>
              <a:lumOff val="60000"/>
            </a:schemeClr>
          </a:solidFill>
          <a:latin typeface="+mj-lt"/>
          <a:ea typeface="Cambria" pitchFamily="18" charset="0"/>
          <a:cs typeface="Cambria" pitchFamily="18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9" charset="0"/>
          <a:ea typeface="ヒラギノ角ゴ Pro W3" pitchFamily="-109" charset="-128"/>
          <a:cs typeface="ヒラギノ角ゴ Pro W3" pitchFamily="-109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9" charset="0"/>
          <a:ea typeface="ヒラギノ角ゴ Pro W3" pitchFamily="-109" charset="-128"/>
          <a:cs typeface="ヒラギノ角ゴ Pro W3" pitchFamily="-109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9" charset="0"/>
          <a:ea typeface="ヒラギノ角ゴ Pro W3" pitchFamily="-109" charset="-128"/>
          <a:cs typeface="ヒラギノ角ゴ Pro W3" pitchFamily="-109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9" charset="0"/>
          <a:ea typeface="ヒラギノ角ゴ Pro W3" pitchFamily="-109" charset="-128"/>
          <a:cs typeface="ヒラギノ角ゴ Pro W3" pitchFamily="-109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9" charset="0"/>
          <a:ea typeface="ヒラギノ角ゴ Pro W3" pitchFamily="-109" charset="-128"/>
          <a:cs typeface="ヒラギノ角ゴ Pro W3" pitchFamily="-109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9" charset="0"/>
          <a:ea typeface="ヒラギノ角ゴ Pro W3" pitchFamily="-109" charset="-128"/>
          <a:cs typeface="ヒラギノ角ゴ Pro W3" pitchFamily="-109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9" charset="0"/>
          <a:ea typeface="ヒラギノ角ゴ Pro W3" pitchFamily="-109" charset="-128"/>
          <a:cs typeface="ヒラギノ角ゴ Pro W3" pitchFamily="-109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9" charset="0"/>
          <a:ea typeface="ヒラギノ角ゴ Pro W3" pitchFamily="-109" charset="-128"/>
          <a:cs typeface="ヒラギノ角ゴ Pro W3" pitchFamily="-109" charset="-128"/>
        </a:defRPr>
      </a:lvl9pPr>
    </p:titleStyle>
    <p:bodyStyle>
      <a:lvl1pPr marL="228600" indent="-228600" algn="l" defTabSz="457200" rtl="0" eaLnBrk="1" fontAlgn="base" hangingPunct="1">
        <a:spcBef>
          <a:spcPct val="20000"/>
        </a:spcBef>
        <a:spcAft>
          <a:spcPct val="0"/>
        </a:spcAft>
        <a:buFont typeface="Arial"/>
        <a:buChar char="•"/>
        <a:defRPr sz="2800" kern="1200">
          <a:solidFill>
            <a:srgbClr val="FFFFFF"/>
          </a:solidFill>
          <a:latin typeface="+mj-lt"/>
          <a:ea typeface="Cambria" pitchFamily="18" charset="0"/>
          <a:cs typeface="Cambria" pitchFamily="18" charset="0"/>
        </a:defRPr>
      </a:lvl1pPr>
      <a:lvl2pPr marL="457200" indent="-228600" algn="l" defTabSz="457200" rtl="0" eaLnBrk="1" fontAlgn="base" hangingPunct="1">
        <a:spcBef>
          <a:spcPct val="20000"/>
        </a:spcBef>
        <a:spcAft>
          <a:spcPct val="0"/>
        </a:spcAft>
        <a:buFont typeface="Arial"/>
        <a:buChar char="•"/>
        <a:defRPr sz="2400" kern="1200">
          <a:solidFill>
            <a:srgbClr val="FFFFFF"/>
          </a:solidFill>
          <a:latin typeface="+mj-lt"/>
          <a:ea typeface="Cambria" pitchFamily="18" charset="0"/>
          <a:cs typeface="+mn-cs"/>
        </a:defRPr>
      </a:lvl2pPr>
      <a:lvl3pPr marL="685800" indent="-228600" algn="l" defTabSz="457200" rtl="0" eaLnBrk="1" fontAlgn="base" hangingPunct="1">
        <a:spcBef>
          <a:spcPct val="20000"/>
        </a:spcBef>
        <a:spcAft>
          <a:spcPct val="0"/>
        </a:spcAft>
        <a:buFont typeface="Arial"/>
        <a:buChar char="•"/>
        <a:defRPr sz="2400" kern="1200">
          <a:solidFill>
            <a:srgbClr val="FFFFFF"/>
          </a:solidFill>
          <a:latin typeface="+mj-lt"/>
          <a:ea typeface="Geneva" charset="-128"/>
          <a:cs typeface="Geneva" charset="-128"/>
        </a:defRPr>
      </a:lvl3pPr>
      <a:lvl4pPr marL="977900" indent="-292100" algn="l" defTabSz="457200" rtl="0" eaLnBrk="1" fontAlgn="base" hangingPunct="1">
        <a:spcBef>
          <a:spcPct val="20000"/>
        </a:spcBef>
        <a:spcAft>
          <a:spcPct val="0"/>
        </a:spcAft>
        <a:buFont typeface="Arial"/>
        <a:buChar char="•"/>
        <a:defRPr sz="2400" kern="1200">
          <a:solidFill>
            <a:srgbClr val="FFFFFF"/>
          </a:solidFill>
          <a:latin typeface="+mj-lt"/>
          <a:ea typeface="Geneva" charset="-128"/>
          <a:cs typeface="+mn-cs"/>
        </a:defRPr>
      </a:lvl4pPr>
      <a:lvl5pPr marL="1206500" indent="-228600" algn="l" defTabSz="457200" rtl="0" eaLnBrk="1" fontAlgn="base" hangingPunct="1">
        <a:spcBef>
          <a:spcPct val="20000"/>
        </a:spcBef>
        <a:spcAft>
          <a:spcPct val="0"/>
        </a:spcAft>
        <a:buFont typeface="Arial"/>
        <a:buChar char="•"/>
        <a:defRPr sz="2400" kern="1200">
          <a:solidFill>
            <a:srgbClr val="FFFFFF"/>
          </a:solidFill>
          <a:latin typeface="+mj-lt"/>
          <a:ea typeface="Geneva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520698"/>
      </p:ext>
    </p:extLst>
  </p:cSld>
  <p:clrMapOvr>
    <a:masterClrMapping/>
  </p:clrMapOvr>
</p:sld>
</file>

<file path=ppt/theme/theme1.xml><?xml version="1.0" encoding="utf-8"?>
<a:theme xmlns:a="http://schemas.openxmlformats.org/drawingml/2006/main" name="UAB Radiology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UAB Radiology template.potx</Template>
  <TotalTime>323</TotalTime>
  <Words>0</Words>
  <Application>Microsoft Macintosh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UAB Radiology template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Templates</dc:title>
  <dc:subject>The University of Alabama at Birmingham</dc:subject>
  <dc:creator>UAB Public Relations &amp; Marketing</dc:creator>
  <cp:keywords/>
  <dc:description/>
  <cp:lastModifiedBy>Pat Moore</cp:lastModifiedBy>
  <cp:revision>67</cp:revision>
  <dcterms:created xsi:type="dcterms:W3CDTF">2009-07-28T15:10:41Z</dcterms:created>
  <dcterms:modified xsi:type="dcterms:W3CDTF">2013-04-16T20:12:14Z</dcterms:modified>
  <cp:category/>
</cp:coreProperties>
</file>