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4"/>
  </p:notesMasterIdLst>
  <p:handoutMasterIdLst>
    <p:handoutMasterId r:id="rId5"/>
  </p:handoutMasterIdLst>
  <p:sldIdLst>
    <p:sldId id="416" r:id="rId2"/>
    <p:sldId id="417" r:id="rId3"/>
  </p:sldIdLst>
  <p:sldSz cx="9144000" cy="5143500" type="screen16x9"/>
  <p:notesSz cx="7010400" cy="9296400"/>
  <p:custDataLst>
    <p:tags r:id="rId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AD2"/>
    <a:srgbClr val="FFFFCC"/>
    <a:srgbClr val="6E9279"/>
    <a:srgbClr val="9BCC7A"/>
    <a:srgbClr val="F3EAA5"/>
    <a:srgbClr val="A6D86E"/>
    <a:srgbClr val="FFFF00"/>
    <a:srgbClr val="FF9999"/>
    <a:srgbClr val="005035"/>
    <a:srgbClr val="007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0" autoAdjust="0"/>
    <p:restoredTop sz="92424" autoAdjust="0"/>
  </p:normalViewPr>
  <p:slideViewPr>
    <p:cSldViewPr>
      <p:cViewPr varScale="1">
        <p:scale>
          <a:sx n="85" d="100"/>
          <a:sy n="85" d="100"/>
        </p:scale>
        <p:origin x="-78" y="-28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4BC4B-C33E-45EF-A81F-3E9DB1B286F2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90C4D8-CC9C-47ED-AC45-8553344555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7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C8A1C45-497A-41D8-B575-36E7A485132C}" type="datetimeFigureOut">
              <a:rPr lang="en-US"/>
              <a:pPr>
                <a:defRPr/>
              </a:pPr>
              <a:t>3/4/2015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426"/>
            <a:ext cx="560832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89AD555-AC85-4DF4-B9B8-1EB83F6E98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0835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E06B8-D4FC-4D8B-AD01-64ECF300E142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P template web related_no type_black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5" y="0"/>
            <a:ext cx="8940800" cy="518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14400"/>
            <a:ext cx="5257800" cy="971550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accent3">
                    <a:lumMod val="40000"/>
                    <a:lumOff val="60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6" descr="PP template web related_no type_black.jp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47500" y="2590800"/>
            <a:ext cx="7493000" cy="2590800"/>
          </a:xfrm>
          <a:prstGeom prst="rect">
            <a:avLst/>
          </a:prstGeom>
          <a:ln>
            <a:noFill/>
          </a:ln>
        </p:spPr>
      </p:pic>
      <p:sp>
        <p:nvSpPr>
          <p:cNvPr id="4" name="TextBox 3"/>
          <p:cNvSpPr txBox="1"/>
          <p:nvPr userDrawn="1"/>
        </p:nvSpPr>
        <p:spPr>
          <a:xfrm>
            <a:off x="7315200" y="2724150"/>
            <a:ext cx="533400" cy="241935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419600" y="2914650"/>
            <a:ext cx="4343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330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0" y="104775"/>
            <a:ext cx="6096000" cy="752475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82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00">
                <a:solidFill>
                  <a:srgbClr val="FAFAD2"/>
                </a:solidFill>
              </a:defRPr>
            </a:lvl1pPr>
            <a:lvl2pPr>
              <a:defRPr sz="2000">
                <a:solidFill>
                  <a:srgbClr val="FAFAD2"/>
                </a:solidFill>
              </a:defRPr>
            </a:lvl2pPr>
            <a:lvl3pPr>
              <a:defRPr sz="1800">
                <a:solidFill>
                  <a:srgbClr val="FAFAD2"/>
                </a:solidFill>
              </a:defRPr>
            </a:lvl3pPr>
            <a:lvl4pPr>
              <a:defRPr sz="1600">
                <a:solidFill>
                  <a:srgbClr val="FAFAD2"/>
                </a:solidFill>
              </a:defRPr>
            </a:lvl4pPr>
            <a:lvl5pPr>
              <a:defRPr sz="1600">
                <a:solidFill>
                  <a:srgbClr val="FAFAD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>
                <a:solidFill>
                  <a:srgbClr val="FAFAD2"/>
                </a:solidFill>
              </a:defRPr>
            </a:lvl1pPr>
            <a:lvl2pPr>
              <a:defRPr sz="2000">
                <a:solidFill>
                  <a:srgbClr val="FAFAD2"/>
                </a:solidFill>
              </a:defRPr>
            </a:lvl2pPr>
            <a:lvl3pPr>
              <a:defRPr sz="1800">
                <a:solidFill>
                  <a:srgbClr val="FAFAD2"/>
                </a:solidFill>
              </a:defRPr>
            </a:lvl3pPr>
            <a:lvl4pPr>
              <a:defRPr sz="1600">
                <a:solidFill>
                  <a:srgbClr val="FAFAD2"/>
                </a:solidFill>
              </a:defRPr>
            </a:lvl4pPr>
            <a:lvl5pPr>
              <a:defRPr sz="1600">
                <a:solidFill>
                  <a:srgbClr val="FAFAD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86000" y="104775"/>
            <a:ext cx="6096000" cy="75247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rgbClr val="FAFAD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000">
                <a:solidFill>
                  <a:srgbClr val="FAFAD2"/>
                </a:solidFill>
              </a:defRPr>
            </a:lvl1pPr>
            <a:lvl2pPr>
              <a:defRPr sz="1800">
                <a:solidFill>
                  <a:srgbClr val="FAFAD2"/>
                </a:solidFill>
              </a:defRPr>
            </a:lvl2pPr>
            <a:lvl3pPr>
              <a:defRPr sz="1600">
                <a:solidFill>
                  <a:srgbClr val="FAFAD2"/>
                </a:solidFill>
              </a:defRPr>
            </a:lvl3pPr>
            <a:lvl4pPr>
              <a:defRPr sz="1400">
                <a:solidFill>
                  <a:srgbClr val="FAFAD2"/>
                </a:solidFill>
              </a:defRPr>
            </a:lvl4pPr>
            <a:lvl5pPr>
              <a:defRPr sz="1400">
                <a:solidFill>
                  <a:srgbClr val="FAFAD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rgbClr val="FAFAD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000">
                <a:solidFill>
                  <a:srgbClr val="FAFAD2"/>
                </a:solidFill>
              </a:defRPr>
            </a:lvl1pPr>
            <a:lvl2pPr>
              <a:defRPr sz="1800">
                <a:solidFill>
                  <a:srgbClr val="FAFAD2"/>
                </a:solidFill>
              </a:defRPr>
            </a:lvl2pPr>
            <a:lvl3pPr>
              <a:defRPr sz="1600">
                <a:solidFill>
                  <a:srgbClr val="FAFAD2"/>
                </a:solidFill>
              </a:defRPr>
            </a:lvl3pPr>
            <a:lvl4pPr>
              <a:defRPr sz="1400">
                <a:solidFill>
                  <a:srgbClr val="FAFAD2"/>
                </a:solidFill>
              </a:defRPr>
            </a:lvl4pPr>
            <a:lvl5pPr>
              <a:defRPr sz="1400">
                <a:solidFill>
                  <a:srgbClr val="FAFAD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362200" y="104775"/>
            <a:ext cx="6019800" cy="752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2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04775"/>
            <a:ext cx="6096000" cy="752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213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384300" y="104775"/>
            <a:ext cx="69977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90600" y="1200151"/>
            <a:ext cx="7315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3" name="Picture 2" descr="PP template web related_secondary_black.jp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0"/>
            <a:ext cx="7924800" cy="5143500"/>
          </a:xfrm>
          <a:prstGeom prst="rect">
            <a:avLst/>
          </a:prstGeom>
        </p:spPr>
      </p:pic>
      <p:pic>
        <p:nvPicPr>
          <p:cNvPr id="7" name="Picture 6" descr="PP template web related_secondary_black.jpg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348"/>
          <a:stretch/>
        </p:blipFill>
        <p:spPr>
          <a:xfrm>
            <a:off x="152400" y="-4700"/>
            <a:ext cx="917373" cy="5143500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 userDrawn="1"/>
        </p:nvSpPr>
        <p:spPr>
          <a:xfrm>
            <a:off x="1143000" y="1352551"/>
            <a:ext cx="7315200" cy="3200400"/>
          </a:xfrm>
          <a:prstGeom prst="rect">
            <a:avLst/>
          </a:prstGeom>
        </p:spPr>
        <p:txBody>
          <a:bodyPr/>
          <a:lstStyle>
            <a:lvl1pPr marL="2286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2800" kern="1200">
                <a:solidFill>
                  <a:srgbClr val="FAFAD2"/>
                </a:solidFill>
                <a:latin typeface="+mj-lt"/>
                <a:ea typeface="Cambria" pitchFamily="18" charset="0"/>
                <a:cs typeface="Cambria" pitchFamily="18" charset="0"/>
              </a:defRPr>
            </a:lvl1pPr>
            <a:lvl2pPr marL="457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2400" kern="1200">
                <a:solidFill>
                  <a:srgbClr val="FAFAD2"/>
                </a:solidFill>
                <a:latin typeface="+mj-lt"/>
                <a:ea typeface="Cambria" pitchFamily="18" charset="0"/>
                <a:cs typeface="+mn-cs"/>
              </a:defRPr>
            </a:lvl2pPr>
            <a:lvl3pPr marL="6858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2000" kern="1200">
                <a:solidFill>
                  <a:srgbClr val="FAFAD2"/>
                </a:solidFill>
                <a:latin typeface="+mj-lt"/>
                <a:ea typeface="Geneva" charset="-128"/>
                <a:cs typeface="Geneva" charset="-128"/>
              </a:defRPr>
            </a:lvl3pPr>
            <a:lvl4pPr marL="977900" indent="-2921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FAFAD2"/>
                </a:solidFill>
                <a:latin typeface="+mj-lt"/>
                <a:ea typeface="Geneva" charset="-128"/>
                <a:cs typeface="+mn-cs"/>
              </a:defRPr>
            </a:lvl4pPr>
            <a:lvl5pPr marL="12065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FAFAD2"/>
                </a:solidFill>
                <a:latin typeface="+mj-lt"/>
                <a:ea typeface="Geneva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/>
              <a:t>Click to edit Master text styles</a:t>
            </a:r>
          </a:p>
          <a:p>
            <a:pPr lvl="1"/>
            <a:r>
              <a:rPr lang="en-US" b="0" dirty="0" smtClean="0"/>
              <a:t>Second level</a:t>
            </a:r>
          </a:p>
          <a:p>
            <a:pPr lvl="2"/>
            <a:r>
              <a:rPr lang="en-US" b="0" dirty="0" smtClean="0"/>
              <a:t>Third level</a:t>
            </a:r>
          </a:p>
          <a:p>
            <a:pPr lvl="3"/>
            <a:r>
              <a:rPr lang="en-US" b="0" dirty="0" smtClean="0"/>
              <a:t>Fourth level</a:t>
            </a:r>
          </a:p>
          <a:p>
            <a:pPr lvl="4"/>
            <a:r>
              <a:rPr lang="en-US" b="0" dirty="0" smtClean="0"/>
              <a:t>Fifth level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664219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accent3">
              <a:lumMod val="40000"/>
              <a:lumOff val="60000"/>
            </a:schemeClr>
          </a:solidFill>
          <a:latin typeface="+mj-lt"/>
          <a:ea typeface="Cambria" pitchFamily="18" charset="0"/>
          <a:cs typeface="Cambria" pitchFamily="18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ヒラギノ角ゴ Pro W3" pitchFamily="-109" charset="-128"/>
          <a:cs typeface="ヒラギノ角ゴ Pro W3" pitchFamily="-109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ヒラギノ角ゴ Pro W3" pitchFamily="-109" charset="-128"/>
          <a:cs typeface="ヒラギノ角ゴ Pro W3" pitchFamily="-109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ヒラギノ角ゴ Pro W3" pitchFamily="-109" charset="-128"/>
          <a:cs typeface="ヒラギノ角ゴ Pro W3" pitchFamily="-109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ヒラギノ角ゴ Pro W3" pitchFamily="-109" charset="-128"/>
          <a:cs typeface="ヒラギノ角ゴ Pro W3" pitchFamily="-109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ヒラギノ角ゴ Pro W3" pitchFamily="-109" charset="-128"/>
          <a:cs typeface="ヒラギノ角ゴ Pro W3" pitchFamily="-109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ヒラギノ角ゴ Pro W3" pitchFamily="-109" charset="-128"/>
          <a:cs typeface="ヒラギノ角ゴ Pro W3" pitchFamily="-109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ヒラギノ角ゴ Pro W3" pitchFamily="-109" charset="-128"/>
          <a:cs typeface="ヒラギノ角ゴ Pro W3" pitchFamily="-109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ヒラギノ角ゴ Pro W3" pitchFamily="-109" charset="-128"/>
          <a:cs typeface="ヒラギノ角ゴ Pro W3" pitchFamily="-109" charset="-128"/>
        </a:defRPr>
      </a:lvl9pPr>
    </p:titleStyle>
    <p:bodyStyle>
      <a:lvl1pPr marL="228600" indent="-228600" algn="l" defTabSz="457200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800" kern="1200">
          <a:solidFill>
            <a:schemeClr val="tx1"/>
          </a:solidFill>
          <a:latin typeface="+mj-lt"/>
          <a:ea typeface="Cambria" pitchFamily="18" charset="0"/>
          <a:cs typeface="Cambria" pitchFamily="18" charset="0"/>
        </a:defRPr>
      </a:lvl1pPr>
      <a:lvl2pPr marL="457200" indent="-228600" algn="l" defTabSz="457200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+mj-lt"/>
          <a:ea typeface="Cambria" pitchFamily="18" charset="0"/>
          <a:cs typeface="+mn-cs"/>
        </a:defRPr>
      </a:lvl2pPr>
      <a:lvl3pPr marL="685800" indent="-228600" algn="l" defTabSz="457200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+mj-lt"/>
          <a:ea typeface="Geneva" charset="-128"/>
          <a:cs typeface="Geneva" charset="-128"/>
        </a:defRPr>
      </a:lvl3pPr>
      <a:lvl4pPr marL="977900" indent="-292100" algn="l" defTabSz="457200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+mj-lt"/>
          <a:ea typeface="Geneva" charset="-128"/>
          <a:cs typeface="+mn-cs"/>
        </a:defRPr>
      </a:lvl4pPr>
      <a:lvl5pPr marL="1206500" indent="-228600" algn="l" defTabSz="457200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+mj-lt"/>
          <a:ea typeface="Geneva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200150"/>
            <a:ext cx="8382000" cy="971550"/>
          </a:xfrm>
        </p:spPr>
        <p:txBody>
          <a:bodyPr>
            <a:noAutofit/>
          </a:bodyPr>
          <a:lstStyle/>
          <a:p>
            <a:pPr algn="ctr"/>
            <a:endParaRPr lang="en-US" sz="48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60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0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ANSWERNOWTEXT" val="Answer Now"/>
  <p:tag name="RESPTABLESTYLE" val="-1"/>
  <p:tag name="ALLOWDUPLICATES" val="False"/>
  <p:tag name="AUTOADVANCE" val="False"/>
  <p:tag name="STDCHART" val="1"/>
  <p:tag name="BUBBLENAMEVISIBLE" val="True"/>
  <p:tag name="DEFAULTNUMTEAMS" val="5"/>
  <p:tag name="CUSTOMCELLBACKCOLOR2" val="-13395457"/>
  <p:tag name="DISPLAYNAME" val="True"/>
  <p:tag name="GRIDROTATIONINTERVAL" val="2"/>
  <p:tag name="POLLINGCYCLE" val="2"/>
  <p:tag name="INCLUDENONRESPONDERS" val="False"/>
  <p:tag name="ALLOWUSERFEEDBACK" val="True"/>
  <p:tag name="REALTIMEBACKUPPATH" val="(None)"/>
  <p:tag name="ADVANCEDSETTINGSVIEW" val="False"/>
  <p:tag name="FIBDISPLAYKEYWORDS" val="True"/>
  <p:tag name="PRRESPONSE4" val="7"/>
  <p:tag name="PRRESPONSE8" val="3"/>
  <p:tag name="POWERPOINTVERSION" val="10.0"/>
  <p:tag name="ANSWERNOWSTYLE" val="-1"/>
  <p:tag name="COUNTDOWNSECONDS" val="10"/>
  <p:tag name="BACKUPMAINTENANCE" val="7"/>
  <p:tag name="AUTOUPDATEALIASES" val="True"/>
  <p:tag name="BUBBLESIZEVISIBLE" val="True"/>
  <p:tag name="CUSTOMCELLFORECOLOR" val="-16777216"/>
  <p:tag name="USESCHEMECOLORS" val="True"/>
  <p:tag name="AUTOSIZEGRID" val="True"/>
  <p:tag name="CHARTLABELS" val="0"/>
  <p:tag name="INCLUDEPPT" val="True"/>
  <p:tag name="ZEROBASED" val="False"/>
  <p:tag name="FIBNUMRESULTS" val="5"/>
  <p:tag name="PRRESPONSE3" val="8"/>
  <p:tag name="PRRESPONSE9" val="2"/>
  <p:tag name="USESECONDARYMONITOR" val="True"/>
  <p:tag name="RESPCOUNTERFORMAT" val="0"/>
  <p:tag name="CHARTVALUEFORMAT" val="0%"/>
  <p:tag name="TEAMSINLEADERBOARD" val="5"/>
  <p:tag name="CUSTOMGRIDBACKCOLOR" val="-2830136"/>
  <p:tag name="DISPLAYDEVICENUMBER" val="True"/>
  <p:tag name="GRIDPOSITION" val="1"/>
  <p:tag name="PARTLISTDEFAULT" val="0"/>
  <p:tag name="AUTOADJUSTPARTRANGE" val="True"/>
  <p:tag name="PRRESPONSE1" val="10"/>
  <p:tag name="PRRESPONSE7" val="4"/>
  <p:tag name="BULLETTYPE" val="3"/>
  <p:tag name="NUMRESPONSES" val="1"/>
  <p:tag name="PARTICIPANTSINLEADERBOARD" val="5"/>
  <p:tag name="CUSTOMCELLBACKCOLOR1" val="-657956"/>
  <p:tag name="GRIDOPACITY" val="90"/>
  <p:tag name="MULTIRESPDIVISOR" val="1"/>
  <p:tag name="CHARTSCALE" val="True"/>
  <p:tag name="PRRESPONSE5" val="6"/>
  <p:tag name="SHOWBARVISIBLE" val="True"/>
  <p:tag name="BACKUPSESSIONS" val="True"/>
  <p:tag name="BUBBLEVALUEFORMAT" val="0.0"/>
  <p:tag name="DISPLAYDEVICEID" val="True"/>
  <p:tag name="CORRECTPOINTVALUE" val="100"/>
  <p:tag name="FIBINCLUDEOTHER" val="True"/>
  <p:tag name="REVIEWONLY" val="False"/>
  <p:tag name="CUSTOMCELLBACKCOLOR3" val="-268652"/>
  <p:tag name="RESETCHARTS" val="True"/>
  <p:tag name="PRRESPONSE2" val="9"/>
  <p:tag name="RESPCOUNTERSTYLE" val="-1"/>
  <p:tag name="BUBBLEGROUPING" val="3"/>
  <p:tag name="INCORRECTPOINTVALUE" val="0"/>
  <p:tag name="PRRESPONSE10" val="1"/>
  <p:tag name="MAXRESPONDERS" val="5"/>
  <p:tag name="REALTIMEBACKUP" val="False"/>
  <p:tag name="INPUTSOURCE" val="1"/>
  <p:tag name="CHARTCOLORS" val="1"/>
  <p:tag name="ROTATIONINTERVAL" val="2"/>
  <p:tag name="PRRESPONSE6" val="5"/>
  <p:tag name="FIBDISPLAYRESULTS" val="True"/>
  <p:tag name="COUNTDOWNSTYLE" val="-1"/>
  <p:tag name="GRIDSIZE" val="{Width=800, Height=600}"/>
  <p:tag name="CUSTOMCELLBACKCOLOR4" val="-8355712"/>
  <p:tag name="DELIMITERS" val="3.1"/>
  <p:tag name="INCLUDESESSION" val="True"/>
  <p:tag name="TPVERSION" val="5"/>
  <p:tag name="TPFULLVERSION" val="5.0.4.2251"/>
  <p:tag name="PPTVERSION" val="14"/>
  <p:tag name="TPOS" val="2"/>
</p:tagLst>
</file>

<file path=ppt/theme/theme1.xml><?xml version="1.0" encoding="utf-8"?>
<a:theme xmlns:a="http://schemas.openxmlformats.org/drawingml/2006/main" name="Watermar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8134</TotalTime>
  <Words>1</Words>
  <Application>Microsoft Office PowerPoint</Application>
  <PresentationFormat>On-screen Show (16:9)</PresentationFormat>
  <Paragraphs>1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Watermark</vt:lpstr>
      <vt:lpstr>PowerPoint Presentation</vt:lpstr>
      <vt:lpstr>PowerPoint Presentation</vt:lpstr>
    </vt:vector>
  </TitlesOfParts>
  <Company>UAB Health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UAB Health System</dc:creator>
  <cp:lastModifiedBy>Desiree E. Morgan</cp:lastModifiedBy>
  <cp:revision>592</cp:revision>
  <cp:lastPrinted>2013-02-20T22:03:01Z</cp:lastPrinted>
  <dcterms:created xsi:type="dcterms:W3CDTF">2008-05-30T19:19:44Z</dcterms:created>
  <dcterms:modified xsi:type="dcterms:W3CDTF">2015-03-04T14:40:16Z</dcterms:modified>
</cp:coreProperties>
</file>