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0" r:id="rId3"/>
    <p:sldId id="292" r:id="rId4"/>
    <p:sldId id="257" r:id="rId5"/>
    <p:sldId id="272" r:id="rId6"/>
    <p:sldId id="283" r:id="rId7"/>
    <p:sldId id="273" r:id="rId8"/>
    <p:sldId id="289" r:id="rId9"/>
    <p:sldId id="286" r:id="rId10"/>
    <p:sldId id="288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61" cy="466738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34" y="0"/>
            <a:ext cx="3038161" cy="466738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355275DA-A3F8-4798-8B35-D7E482C9723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62"/>
            <a:ext cx="3038161" cy="466738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34" y="8829662"/>
            <a:ext cx="3038161" cy="466738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8E344BB6-ADB1-4163-99F1-680AEADF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21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61" cy="46514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34" y="1"/>
            <a:ext cx="3038161" cy="46514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83088BB5-CBD4-443E-9065-AF2E2C386BD0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62" y="4416430"/>
            <a:ext cx="5607678" cy="4183060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62"/>
            <a:ext cx="3038161" cy="46514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34" y="8829662"/>
            <a:ext cx="3038161" cy="46514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53FB8B38-4ACF-4A25-AAF8-D96D9169E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91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818A29E-762D-4C4B-8C19-F0DEEA17DCE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C8CBF7-AFD9-438F-8FBC-EF9B0EB8CAB7}" type="datetimeFigureOut">
              <a:rPr lang="en-US" smtClean="0"/>
              <a:t>06/28/2019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0" y="2438400"/>
            <a:ext cx="8458200" cy="0"/>
          </a:xfrm>
          <a:prstGeom prst="line">
            <a:avLst/>
          </a:prstGeom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8600" y="457200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>
              <a:latin typeface="Garamond" panose="02020404030301010803" pitchFamily="18" charset="0"/>
            </a:endParaRPr>
          </a:p>
          <a:p>
            <a:pPr algn="ctr"/>
            <a:endParaRPr lang="en-US" dirty="0">
              <a:latin typeface="Garamond" panose="02020404030301010803" pitchFamily="18" charset="0"/>
            </a:endParaRPr>
          </a:p>
          <a:p>
            <a:pPr algn="ctr"/>
            <a:r>
              <a:rPr lang="en-US" sz="3600" dirty="0" smtClean="0">
                <a:latin typeface="Garamond" panose="02020404030301010803" pitchFamily="18" charset="0"/>
              </a:rPr>
              <a:t>Faculty Development Series</a:t>
            </a:r>
          </a:p>
          <a:p>
            <a:pPr algn="ctr"/>
            <a:r>
              <a:rPr lang="en-US" sz="3600" dirty="0" smtClean="0">
                <a:latin typeface="Garamond" panose="02020404030301010803" pitchFamily="18" charset="0"/>
              </a:rPr>
              <a:t>Setting Expectations</a:t>
            </a:r>
          </a:p>
          <a:p>
            <a:pPr algn="ctr"/>
            <a:endParaRPr lang="en-US" sz="3600" dirty="0">
              <a:latin typeface="Garamond" panose="02020404030301010803" pitchFamily="18" charset="0"/>
            </a:endParaRPr>
          </a:p>
          <a:p>
            <a:pPr algn="ctr"/>
            <a:endParaRPr lang="en-US" sz="2400" dirty="0" smtClean="0">
              <a:latin typeface="Garamond" panose="02020404030301010803" pitchFamily="18" charset="0"/>
            </a:endParaRPr>
          </a:p>
          <a:p>
            <a:pPr algn="ctr"/>
            <a:endParaRPr lang="en-US" sz="2400" dirty="0">
              <a:latin typeface="Garamond" panose="02020404030301010803" pitchFamily="18" charset="0"/>
            </a:endParaRPr>
          </a:p>
          <a:p>
            <a:pPr algn="ctr"/>
            <a:endParaRPr lang="en-US" sz="2400" dirty="0" smtClean="0">
              <a:latin typeface="Garamond" panose="02020404030301010803" pitchFamily="18" charset="0"/>
            </a:endParaRPr>
          </a:p>
          <a:p>
            <a:pPr algn="ctr"/>
            <a:endParaRPr lang="en-US" sz="2400" dirty="0">
              <a:latin typeface="Garamond" panose="02020404030301010803" pitchFamily="18" charset="0"/>
            </a:endParaRPr>
          </a:p>
          <a:p>
            <a:pPr algn="ctr"/>
            <a:endParaRPr lang="en-US" sz="2400" dirty="0" smtClean="0">
              <a:latin typeface="Garamond" panose="02020404030301010803" pitchFamily="18" charset="0"/>
            </a:endParaRPr>
          </a:p>
          <a:p>
            <a:pPr algn="ctr"/>
            <a:r>
              <a:rPr lang="en-US" sz="2400" dirty="0" smtClean="0">
                <a:latin typeface="Garamond" panose="02020404030301010803" pitchFamily="18" charset="0"/>
              </a:rPr>
              <a:t>Pediatrics Lunch and Learn</a:t>
            </a:r>
          </a:p>
          <a:p>
            <a:pPr algn="ctr"/>
            <a:r>
              <a:rPr lang="en-US" sz="2400" dirty="0" smtClean="0">
                <a:latin typeface="Garamond" panose="02020404030301010803" pitchFamily="18" charset="0"/>
              </a:rPr>
              <a:t>June 28, 2019</a:t>
            </a:r>
          </a:p>
          <a:p>
            <a:pPr algn="ctr"/>
            <a:r>
              <a:rPr lang="en-US" sz="2400" dirty="0" smtClean="0">
                <a:latin typeface="Garamond" panose="02020404030301010803" pitchFamily="18" charset="0"/>
              </a:rPr>
              <a:t>Lisa L. Willett MD MACM</a:t>
            </a:r>
            <a:endParaRPr lang="en-US" sz="2400" dirty="0">
              <a:latin typeface="Garamond" panose="02020404030301010803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595562"/>
            <a:ext cx="27432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49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</p:spPr>
        <p:txBody>
          <a:bodyPr/>
          <a:lstStyle/>
          <a:p>
            <a:r>
              <a:rPr lang="en-US" dirty="0" smtClean="0"/>
              <a:t>Objectives were…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14600"/>
            <a:ext cx="8305800" cy="3505200"/>
          </a:xfrm>
        </p:spPr>
        <p:txBody>
          <a:bodyPr/>
          <a:lstStyle/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the importance of setting expectations for all participants </a:t>
            </a:r>
            <a:endParaRPr lang="en-US" dirty="0" smtClean="0"/>
          </a:p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Create </a:t>
            </a:r>
            <a:r>
              <a:rPr lang="en-US" dirty="0"/>
              <a:t>a document describing their expectations for learners on clinical rotations. </a:t>
            </a:r>
            <a:endParaRPr lang="en-US" dirty="0" smtClean="0"/>
          </a:p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83898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 the end of this session, you will be able to: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296" y="3962400"/>
            <a:ext cx="5128218" cy="2590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2012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assignment: </a:t>
            </a:r>
          </a:p>
          <a:p>
            <a:pPr marL="114300" indent="0">
              <a:buNone/>
            </a:pPr>
            <a:endParaRPr lang="en-US" i="1" dirty="0" smtClean="0"/>
          </a:p>
          <a:p>
            <a:pPr marL="114300" indent="0">
              <a:buNone/>
            </a:pPr>
            <a:endParaRPr lang="en-US" i="1" dirty="0"/>
          </a:p>
          <a:p>
            <a:pPr marL="114300" indent="0">
              <a:buNone/>
            </a:pPr>
            <a:r>
              <a:rPr lang="en-US" i="1" dirty="0" smtClean="0"/>
              <a:t>Write an essay about a time you felt you made a positive impact on a learner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0680"/>
          <a:stretch/>
        </p:blipFill>
        <p:spPr>
          <a:xfrm>
            <a:off x="3100387" y="4191000"/>
            <a:ext cx="233362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41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goal as educators</a:t>
            </a:r>
            <a:endParaRPr lang="en-US" dirty="0"/>
          </a:p>
        </p:txBody>
      </p:sp>
      <p:pic>
        <p:nvPicPr>
          <p:cNvPr id="1026" name="Picture 2" descr="Image result for targe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14651">
            <a:off x="4586092" y="1150212"/>
            <a:ext cx="24384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targe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9027" r="51626" b="44200"/>
          <a:stretch/>
        </p:blipFill>
        <p:spPr bwMode="auto">
          <a:xfrm rot="19833760">
            <a:off x="2867069" y="3026949"/>
            <a:ext cx="1179569" cy="31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t="38728" r="18787" b="33923"/>
          <a:stretch/>
        </p:blipFill>
        <p:spPr>
          <a:xfrm rot="657507">
            <a:off x="991623" y="4009201"/>
            <a:ext cx="1425927" cy="4835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r="3684" b="63672"/>
          <a:stretch/>
        </p:blipFill>
        <p:spPr>
          <a:xfrm rot="18823123">
            <a:off x="123322" y="1767286"/>
            <a:ext cx="1691116" cy="642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4902" t="77938"/>
          <a:stretch/>
        </p:blipFill>
        <p:spPr>
          <a:xfrm rot="21230598">
            <a:off x="3099154" y="4945601"/>
            <a:ext cx="1143000" cy="39005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58680" t="47850" b="15520"/>
          <a:stretch/>
        </p:blipFill>
        <p:spPr>
          <a:xfrm>
            <a:off x="3513723" y="4419600"/>
            <a:ext cx="725500" cy="64761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76400" y="4350363"/>
            <a:ext cx="1164029" cy="3723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20343234">
            <a:off x="2976152" y="4272823"/>
            <a:ext cx="1164029" cy="3723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20343234">
            <a:off x="3002200" y="2616188"/>
            <a:ext cx="1164029" cy="3723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Expectations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09" y="2438400"/>
            <a:ext cx="2922191" cy="2819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3429000" y="1981200"/>
            <a:ext cx="1611339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en-US" sz="239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64207" y="2952705"/>
            <a:ext cx="340189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Who does?</a:t>
            </a:r>
          </a:p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Why?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646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5729974"/>
            <a:ext cx="7772400" cy="594626"/>
          </a:xfrm>
        </p:spPr>
        <p:txBody>
          <a:bodyPr/>
          <a:lstStyle/>
          <a:p>
            <a:r>
              <a:rPr lang="en-US" sz="4400" b="0" dirty="0" smtClean="0"/>
              <a:t>Start with the end in mind!</a:t>
            </a:r>
            <a:endParaRPr lang="en-US" sz="4400" b="0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7" b="159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7541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Without them – aiming at the wrong target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Most will meet expectations, if clearly identified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Time efficient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Less frustration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Can be molded with feedback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A</a:t>
            </a:r>
            <a:r>
              <a:rPr lang="en-US" dirty="0" smtClean="0"/>
              <a:t>chieve the outcome you desire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0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5729974"/>
            <a:ext cx="7772400" cy="594626"/>
          </a:xfrm>
        </p:spPr>
        <p:txBody>
          <a:bodyPr/>
          <a:lstStyle/>
          <a:p>
            <a:pPr algn="l"/>
            <a:r>
              <a:rPr lang="en-US" sz="4400" b="0" dirty="0" smtClean="0"/>
              <a:t>A little storming…</a:t>
            </a:r>
            <a:endParaRPr lang="en-US" sz="4400" b="0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411"/>
            <a:ext cx="8458199" cy="5486400"/>
          </a:xfrm>
        </p:spPr>
      </p:pic>
    </p:spTree>
    <p:extLst>
      <p:ext uri="{BB962C8B-B14F-4D97-AF65-F5344CB8AC3E}">
        <p14:creationId xmlns:p14="http://schemas.microsoft.com/office/powerpoint/2010/main" val="72274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25146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3600" dirty="0" smtClean="0"/>
              <a:t>List as many categories, specifics instructions or values you believe you need to share with your learners at the beginning of your ward, consult, clinic or classroom time.</a:t>
            </a:r>
            <a:endParaRPr lang="en-US" sz="3600" dirty="0"/>
          </a:p>
        </p:txBody>
      </p:sp>
      <p:pic>
        <p:nvPicPr>
          <p:cNvPr id="8" name="Picture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4191000"/>
            <a:ext cx="2590798" cy="16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48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6745">
            <a:off x="456691" y="1228871"/>
            <a:ext cx="3870790" cy="481395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0708">
            <a:off x="3736298" y="665704"/>
            <a:ext cx="4508187" cy="51196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9478">
            <a:off x="1939089" y="1195536"/>
            <a:ext cx="3971832" cy="476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14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358</TotalTime>
  <Words>167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Garamond</vt:lpstr>
      <vt:lpstr>Adjacency</vt:lpstr>
      <vt:lpstr>PowerPoint Presentation</vt:lpstr>
      <vt:lpstr>True Story</vt:lpstr>
      <vt:lpstr>Our goal as educators</vt:lpstr>
      <vt:lpstr>Setting Expectations</vt:lpstr>
      <vt:lpstr>Start with the end in mind!</vt:lpstr>
      <vt:lpstr>Expectations Matter</vt:lpstr>
      <vt:lpstr>A little storming…</vt:lpstr>
      <vt:lpstr>Brainstorm</vt:lpstr>
      <vt:lpstr>Assignment</vt:lpstr>
      <vt:lpstr>Objectives were…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R Hartig</dc:creator>
  <cp:lastModifiedBy>Tina Simpson, M.D.</cp:lastModifiedBy>
  <cp:revision>35</cp:revision>
  <cp:lastPrinted>2019-06-27T21:21:29Z</cp:lastPrinted>
  <dcterms:created xsi:type="dcterms:W3CDTF">2014-07-14T19:33:26Z</dcterms:created>
  <dcterms:modified xsi:type="dcterms:W3CDTF">2019-06-28T16:19:31Z</dcterms:modified>
</cp:coreProperties>
</file>