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972800" cy="8229600" type="B4JIS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909"/>
    <a:srgbClr val="233715"/>
    <a:srgbClr val="FFC409"/>
    <a:srgbClr val="1927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1" autoAdjust="0"/>
    <p:restoredTop sz="96362" autoAdjust="0"/>
  </p:normalViewPr>
  <p:slideViewPr>
    <p:cSldViewPr snapToGrid="0">
      <p:cViewPr>
        <p:scale>
          <a:sx n="90" d="100"/>
          <a:sy n="90" d="100"/>
        </p:scale>
        <p:origin x="1620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786E82-9287-4E3B-80CD-64DAFDD15D3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92B1383-662E-4A24-B397-88C5A449AFEB}">
      <dgm:prSet phldrT="[Text]"/>
      <dgm:spPr>
        <a:solidFill>
          <a:srgbClr val="233715"/>
        </a:solidFill>
      </dgm:spPr>
      <dgm:t>
        <a:bodyPr/>
        <a:lstStyle/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Flow Cytometry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DA1142-41B7-48D1-BF7F-A917C05DD583}" type="parTrans" cxnId="{2AD57B41-E230-432C-8D91-08B1EECC69B5}">
      <dgm:prSet/>
      <dgm:spPr/>
      <dgm:t>
        <a:bodyPr/>
        <a:lstStyle/>
        <a:p>
          <a:endParaRPr lang="en-US"/>
        </a:p>
      </dgm:t>
    </dgm:pt>
    <dgm:pt modelId="{FF0A3481-ABA6-463C-BD15-6002CAD91A6A}" type="sibTrans" cxnId="{2AD57B41-E230-432C-8D91-08B1EECC69B5}">
      <dgm:prSet/>
      <dgm:spPr/>
      <dgm:t>
        <a:bodyPr/>
        <a:lstStyle/>
        <a:p>
          <a:endParaRPr lang="en-US"/>
        </a:p>
      </dgm:t>
    </dgm:pt>
    <dgm:pt modelId="{6AFD5311-2665-4DE3-A60A-E4C45C331242}">
      <dgm:prSet phldrT="[Text]" custT="1"/>
      <dgm:spPr/>
      <dgm:t>
        <a:bodyPr/>
        <a:lstStyle/>
        <a:p>
          <a:r>
            <a:rPr lang="en-US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Analyzers: BD </a:t>
          </a:r>
          <a:r>
            <a:rPr lang="en-US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FACSymphony</a:t>
          </a:r>
          <a:r>
            <a:rPr lang="en-US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A3, A5, A5 SE, Attune </a:t>
          </a:r>
          <a:r>
            <a:rPr lang="en-US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NxT</a:t>
          </a:r>
          <a:endParaRPr lang="en-US" sz="1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6FFCE6-1F55-4991-B1CE-A36E5E951F8D}" type="parTrans" cxnId="{789A59F8-0040-4553-87E9-7FCC6DBEDFDB}">
      <dgm:prSet/>
      <dgm:spPr/>
      <dgm:t>
        <a:bodyPr/>
        <a:lstStyle/>
        <a:p>
          <a:endParaRPr lang="en-US"/>
        </a:p>
      </dgm:t>
    </dgm:pt>
    <dgm:pt modelId="{8F5F6336-1773-47F2-93BF-1A93A8446E32}" type="sibTrans" cxnId="{789A59F8-0040-4553-87E9-7FCC6DBEDFDB}">
      <dgm:prSet/>
      <dgm:spPr/>
      <dgm:t>
        <a:bodyPr/>
        <a:lstStyle/>
        <a:p>
          <a:endParaRPr lang="en-US"/>
        </a:p>
      </dgm:t>
    </dgm:pt>
    <dgm:pt modelId="{4292A371-5355-4561-B4A5-6785582E9120}">
      <dgm:prSet phldrT="[Text]" custT="1"/>
      <dgm:spPr/>
      <dgm:t>
        <a:bodyPr/>
        <a:lstStyle/>
        <a:p>
          <a:r>
            <a:rPr lang="en-US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Amnis</a:t>
          </a:r>
          <a:r>
            <a:rPr lang="en-US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ImageStream</a:t>
          </a:r>
          <a:r>
            <a:rPr lang="en-US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MKII</a:t>
          </a:r>
          <a:endParaRPr lang="en-US" sz="15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B48DD6-E25E-4F2D-921E-8B828572B63F}" type="parTrans" cxnId="{81E79BBF-BFFF-42BC-B5D1-2881516F23FE}">
      <dgm:prSet/>
      <dgm:spPr/>
      <dgm:t>
        <a:bodyPr/>
        <a:lstStyle/>
        <a:p>
          <a:endParaRPr lang="en-US"/>
        </a:p>
      </dgm:t>
    </dgm:pt>
    <dgm:pt modelId="{2BD6A0FF-CAF9-49CD-AEB9-A5E157C71927}" type="sibTrans" cxnId="{81E79BBF-BFFF-42BC-B5D1-2881516F23FE}">
      <dgm:prSet/>
      <dgm:spPr/>
      <dgm:t>
        <a:bodyPr/>
        <a:lstStyle/>
        <a:p>
          <a:endParaRPr lang="en-US"/>
        </a:p>
      </dgm:t>
    </dgm:pt>
    <dgm:pt modelId="{691FB369-273F-4066-83B7-BBEFDC1C4B9F}">
      <dgm:prSet phldrT="[Text]"/>
      <dgm:spPr>
        <a:solidFill>
          <a:srgbClr val="FFB909"/>
        </a:solidFill>
      </dgm:spPr>
      <dgm:t>
        <a:bodyPr/>
        <a:lstStyle/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Single Cell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9C43B9-1818-4DD9-B0CC-649A170AFA2E}" type="parTrans" cxnId="{537F440E-BEA1-47E7-8FA3-7580354C92B8}">
      <dgm:prSet/>
      <dgm:spPr/>
      <dgm:t>
        <a:bodyPr/>
        <a:lstStyle/>
        <a:p>
          <a:endParaRPr lang="en-US"/>
        </a:p>
      </dgm:t>
    </dgm:pt>
    <dgm:pt modelId="{F028DDE2-D007-44A0-9B3A-4C3C64F38D7B}" type="sibTrans" cxnId="{537F440E-BEA1-47E7-8FA3-7580354C92B8}">
      <dgm:prSet/>
      <dgm:spPr/>
      <dgm:t>
        <a:bodyPr/>
        <a:lstStyle/>
        <a:p>
          <a:endParaRPr lang="en-US"/>
        </a:p>
      </dgm:t>
    </dgm:pt>
    <dgm:pt modelId="{AE8C0D4F-7BB5-48CA-8B2C-AD8DBB379F28}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Spatial Technologies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1503A1-8842-4B75-983B-7FA93AE86E35}" type="parTrans" cxnId="{47D25E99-87B1-464E-9A09-2D6A6727E512}">
      <dgm:prSet/>
      <dgm:spPr/>
      <dgm:t>
        <a:bodyPr/>
        <a:lstStyle/>
        <a:p>
          <a:endParaRPr lang="en-US"/>
        </a:p>
      </dgm:t>
    </dgm:pt>
    <dgm:pt modelId="{719CCA26-3E44-468F-BAE1-6C29546372B4}" type="sibTrans" cxnId="{47D25E99-87B1-464E-9A09-2D6A6727E512}">
      <dgm:prSet/>
      <dgm:spPr/>
      <dgm:t>
        <a:bodyPr/>
        <a:lstStyle/>
        <a:p>
          <a:endParaRPr lang="en-US"/>
        </a:p>
      </dgm:t>
    </dgm:pt>
    <dgm:pt modelId="{6DB74FF6-27C0-4C6A-B823-968C616C1A45}">
      <dgm:prSet phldrT="[Text]" custT="1"/>
      <dgm:spPr/>
      <dgm:t>
        <a:bodyPr/>
        <a:lstStyle/>
        <a:p>
          <a:r>
            <a:rPr lang="en-US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Lunaphore</a:t>
          </a:r>
          <a:r>
            <a: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COMET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01AA3B-2557-4430-9B3E-23054C7AE378}" type="parTrans" cxnId="{6C4EFCAF-2FB4-4E95-949F-E56AF44DE688}">
      <dgm:prSet/>
      <dgm:spPr/>
      <dgm:t>
        <a:bodyPr/>
        <a:lstStyle/>
        <a:p>
          <a:endParaRPr lang="en-US"/>
        </a:p>
      </dgm:t>
    </dgm:pt>
    <dgm:pt modelId="{EB3DFFB7-A393-4869-9704-9A250A379383}" type="sibTrans" cxnId="{6C4EFCAF-2FB4-4E95-949F-E56AF44DE688}">
      <dgm:prSet/>
      <dgm:spPr/>
      <dgm:t>
        <a:bodyPr/>
        <a:lstStyle/>
        <a:p>
          <a:endParaRPr lang="en-US"/>
        </a:p>
      </dgm:t>
    </dgm:pt>
    <dgm:pt modelId="{847B1DD7-F5F3-4ADD-9421-1644D081F763}">
      <dgm:prSet phldrT="[Text]" custT="1"/>
      <dgm:spPr/>
      <dgm:t>
        <a:bodyPr/>
        <a:lstStyle/>
        <a:p>
          <a:r>
            <a:rPr lang="en-US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Visiopharm</a:t>
          </a:r>
          <a:r>
            <a: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software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708318-EECE-49F3-BDBE-69F37D364E06}" type="parTrans" cxnId="{44001AFB-AE0D-4DC2-9339-C638F6B90446}">
      <dgm:prSet/>
      <dgm:spPr/>
      <dgm:t>
        <a:bodyPr/>
        <a:lstStyle/>
        <a:p>
          <a:endParaRPr lang="en-US"/>
        </a:p>
      </dgm:t>
    </dgm:pt>
    <dgm:pt modelId="{248150B0-AB5F-4C2E-8DFF-D5A89A6C4882}" type="sibTrans" cxnId="{44001AFB-AE0D-4DC2-9339-C638F6B90446}">
      <dgm:prSet/>
      <dgm:spPr/>
      <dgm:t>
        <a:bodyPr/>
        <a:lstStyle/>
        <a:p>
          <a:endParaRPr lang="en-US"/>
        </a:p>
      </dgm:t>
    </dgm:pt>
    <dgm:pt modelId="{D4B41A77-EFB4-425B-AA55-25B9D4BBB8C5}">
      <dgm:prSet phldrT="[Text]" custT="1"/>
      <dgm:spPr/>
      <dgm:t>
        <a:bodyPr/>
        <a:lstStyle/>
        <a:p>
          <a:r>
            <a:rPr lang="en-US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Immunophenotyping</a:t>
          </a:r>
          <a:r>
            <a:rPr lang="en-US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Services</a:t>
          </a:r>
          <a:endParaRPr lang="en-US" sz="1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8470F8-C4B0-4BAC-B779-498629F4DE24}" type="parTrans" cxnId="{F2BEC39A-FE92-441C-A4D3-77A634005487}">
      <dgm:prSet/>
      <dgm:spPr/>
      <dgm:t>
        <a:bodyPr/>
        <a:lstStyle/>
        <a:p>
          <a:endParaRPr lang="en-US"/>
        </a:p>
      </dgm:t>
    </dgm:pt>
    <dgm:pt modelId="{B544D4C9-E6C6-4BA4-8945-257671B66B58}" type="sibTrans" cxnId="{F2BEC39A-FE92-441C-A4D3-77A634005487}">
      <dgm:prSet/>
      <dgm:spPr/>
      <dgm:t>
        <a:bodyPr/>
        <a:lstStyle/>
        <a:p>
          <a:endParaRPr lang="en-US"/>
        </a:p>
      </dgm:t>
    </dgm:pt>
    <dgm:pt modelId="{24A69753-9AEE-4B11-91F4-BFA4CF5C3885}">
      <dgm:prSet phldrT="[Text]" custT="1"/>
      <dgm:spPr/>
      <dgm:t>
        <a:bodyPr/>
        <a:lstStyle/>
        <a:p>
          <a:r>
            <a:rPr lang="en-US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Sorters: BD ARIA II, SORP, </a:t>
          </a:r>
          <a:r>
            <a:rPr lang="en-US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IIIu</a:t>
          </a:r>
          <a:r>
            <a:rPr lang="en-US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S6, BD </a:t>
          </a:r>
          <a:r>
            <a:rPr lang="en-US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FACSMelody</a:t>
          </a:r>
          <a:endParaRPr lang="en-US" sz="1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B9677E-A5CF-4641-9D8F-C6CFE6260DDB}" type="parTrans" cxnId="{C88F6B90-A16A-4D4F-BDE8-07C441FFE981}">
      <dgm:prSet/>
      <dgm:spPr/>
      <dgm:t>
        <a:bodyPr/>
        <a:lstStyle/>
        <a:p>
          <a:endParaRPr lang="en-US"/>
        </a:p>
      </dgm:t>
    </dgm:pt>
    <dgm:pt modelId="{21257195-360E-4B5A-80B8-51E3A1868BCC}" type="sibTrans" cxnId="{C88F6B90-A16A-4D4F-BDE8-07C441FFE981}">
      <dgm:prSet/>
      <dgm:spPr/>
      <dgm:t>
        <a:bodyPr/>
        <a:lstStyle/>
        <a:p>
          <a:endParaRPr lang="en-US"/>
        </a:p>
      </dgm:t>
    </dgm:pt>
    <dgm:pt modelId="{B9AE09C1-9E2E-49FA-9D58-70B0CE663BFE}">
      <dgm:prSet phldrT="[Text]" custT="1"/>
      <dgm:spPr/>
      <dgm:t>
        <a:bodyPr/>
        <a:lstStyle/>
        <a:p>
          <a:r>
            <a:rPr lang="en-US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Softwares</a:t>
          </a:r>
          <a:r>
            <a:rPr lang="en-US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Flowjo</a:t>
          </a:r>
          <a:r>
            <a:rPr lang="en-US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and </a:t>
          </a:r>
          <a:r>
            <a:rPr lang="en-US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terraFlow</a:t>
          </a:r>
          <a:endParaRPr lang="en-US" sz="1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D31A7E-F539-4006-A02D-07D8521C9A75}" type="parTrans" cxnId="{318009F7-21FF-42A0-A33F-84AAEF6B7EE1}">
      <dgm:prSet/>
      <dgm:spPr/>
      <dgm:t>
        <a:bodyPr/>
        <a:lstStyle/>
        <a:p>
          <a:endParaRPr lang="en-US"/>
        </a:p>
      </dgm:t>
    </dgm:pt>
    <dgm:pt modelId="{03A39000-4F48-4539-95CE-04D262837894}" type="sibTrans" cxnId="{318009F7-21FF-42A0-A33F-84AAEF6B7EE1}">
      <dgm:prSet/>
      <dgm:spPr/>
      <dgm:t>
        <a:bodyPr/>
        <a:lstStyle/>
        <a:p>
          <a:endParaRPr lang="en-US"/>
        </a:p>
      </dgm:t>
    </dgm:pt>
    <dgm:pt modelId="{7FCA4BCF-C728-4124-902F-0A8C16992509}">
      <dgm:prSet phldrT="[Text]" custT="1"/>
      <dgm:spPr/>
      <dgm:t>
        <a:bodyPr/>
        <a:lstStyle/>
        <a:p>
          <a:r>
            <a: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10x </a:t>
          </a:r>
          <a:r>
            <a:rPr lang="en-US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Visium</a:t>
          </a:r>
          <a:r>
            <a: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A748E6-C99A-4DBA-A4C9-38D6FA49D5FF}" type="parTrans" cxnId="{DD849C67-0FEC-402E-92A4-0815D7DFCD4E}">
      <dgm:prSet/>
      <dgm:spPr/>
      <dgm:t>
        <a:bodyPr/>
        <a:lstStyle/>
        <a:p>
          <a:endParaRPr lang="en-US"/>
        </a:p>
      </dgm:t>
    </dgm:pt>
    <dgm:pt modelId="{27A1AE80-6DDE-4F1D-81C0-A36CDFA737E1}" type="sibTrans" cxnId="{DD849C67-0FEC-402E-92A4-0815D7DFCD4E}">
      <dgm:prSet/>
      <dgm:spPr/>
      <dgm:t>
        <a:bodyPr/>
        <a:lstStyle/>
        <a:p>
          <a:endParaRPr lang="en-US"/>
        </a:p>
      </dgm:t>
    </dgm:pt>
    <dgm:pt modelId="{44DAC444-160C-4BD5-8D42-CD3262D8C2AF}">
      <dgm:prSet custT="1"/>
      <dgm:spPr/>
      <dgm:t>
        <a:bodyPr/>
        <a:lstStyle/>
        <a:p>
          <a:r>
            <a: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10x </a:t>
          </a:r>
          <a:r>
            <a:rPr lang="en-US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Xenium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83983F-B04D-4481-924E-AFF5FE3B73C1}" type="parTrans" cxnId="{3146E33F-45BA-4F59-AEFA-6E89EB4AC1FB}">
      <dgm:prSet/>
      <dgm:spPr/>
      <dgm:t>
        <a:bodyPr/>
        <a:lstStyle/>
        <a:p>
          <a:endParaRPr lang="en-US"/>
        </a:p>
      </dgm:t>
    </dgm:pt>
    <dgm:pt modelId="{7684E208-B660-4E77-8A6E-A281EA4A1533}" type="sibTrans" cxnId="{3146E33F-45BA-4F59-AEFA-6E89EB4AC1FB}">
      <dgm:prSet/>
      <dgm:spPr/>
      <dgm:t>
        <a:bodyPr/>
        <a:lstStyle/>
        <a:p>
          <a:endParaRPr lang="en-US"/>
        </a:p>
      </dgm:t>
    </dgm:pt>
    <dgm:pt modelId="{4B7C34CD-A615-40D3-B9B3-14E19263CFAE}">
      <dgm:prSet phldrT="[Text]" custT="1"/>
      <dgm:spPr/>
      <dgm:t>
        <a:bodyPr/>
        <a:lstStyle/>
        <a:p>
          <a:r>
            <a: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10x Genomics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9BFD5D-6951-44D4-B01A-F866EAE90E99}" type="parTrans" cxnId="{084F0584-7171-4AA7-B23C-239494E3AAEE}">
      <dgm:prSet/>
      <dgm:spPr/>
      <dgm:t>
        <a:bodyPr/>
        <a:lstStyle/>
        <a:p>
          <a:endParaRPr lang="en-US"/>
        </a:p>
      </dgm:t>
    </dgm:pt>
    <dgm:pt modelId="{89305662-1766-4ADD-A958-F18790109EF3}" type="sibTrans" cxnId="{084F0584-7171-4AA7-B23C-239494E3AAEE}">
      <dgm:prSet/>
      <dgm:spPr/>
      <dgm:t>
        <a:bodyPr/>
        <a:lstStyle/>
        <a:p>
          <a:endParaRPr lang="en-US"/>
        </a:p>
      </dgm:t>
    </dgm:pt>
    <dgm:pt modelId="{610D5695-E297-4DEB-B9C4-2835CC16F96F}">
      <dgm:prSet phldrT="[Text]" custT="1"/>
      <dgm:spPr/>
      <dgm:t>
        <a:bodyPr/>
        <a:lstStyle/>
        <a:p>
          <a:endParaRPr lang="en-US" sz="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2BEF08-0435-4503-BF19-ABA7BD23853D}" type="parTrans" cxnId="{CBBD7859-30A6-43D0-8B6E-609F2BDBCFEF}">
      <dgm:prSet/>
      <dgm:spPr/>
      <dgm:t>
        <a:bodyPr/>
        <a:lstStyle/>
        <a:p>
          <a:endParaRPr lang="en-US"/>
        </a:p>
      </dgm:t>
    </dgm:pt>
    <dgm:pt modelId="{3F923415-C9EF-4873-B766-67503C528E77}" type="sibTrans" cxnId="{CBBD7859-30A6-43D0-8B6E-609F2BDBCFEF}">
      <dgm:prSet/>
      <dgm:spPr/>
      <dgm:t>
        <a:bodyPr/>
        <a:lstStyle/>
        <a:p>
          <a:endParaRPr lang="en-US"/>
        </a:p>
      </dgm:t>
    </dgm:pt>
    <dgm:pt modelId="{E52B8AC1-C441-42F6-9CDF-01766BCB4159}">
      <dgm:prSet phldrT="[Text]" custT="1"/>
      <dgm:spPr/>
      <dgm:t>
        <a:bodyPr/>
        <a:lstStyle/>
        <a:p>
          <a:endParaRPr lang="en-US" sz="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073644-8D55-4155-8AD7-8526D4A789AE}" type="parTrans" cxnId="{7AE3B717-69F1-446A-BA50-D7318A1C6860}">
      <dgm:prSet/>
      <dgm:spPr/>
      <dgm:t>
        <a:bodyPr/>
        <a:lstStyle/>
        <a:p>
          <a:endParaRPr lang="en-US"/>
        </a:p>
      </dgm:t>
    </dgm:pt>
    <dgm:pt modelId="{EFE541CD-3447-4689-A556-94214EA42A6B}" type="sibTrans" cxnId="{7AE3B717-69F1-446A-BA50-D7318A1C6860}">
      <dgm:prSet/>
      <dgm:spPr/>
      <dgm:t>
        <a:bodyPr/>
        <a:lstStyle/>
        <a:p>
          <a:endParaRPr lang="en-US"/>
        </a:p>
      </dgm:t>
    </dgm:pt>
    <dgm:pt modelId="{26028E00-EBCB-4F55-9441-8B2307E18E2A}">
      <dgm:prSet phldrT="[Text]" custT="1"/>
      <dgm:spPr/>
      <dgm:t>
        <a:bodyPr/>
        <a:lstStyle/>
        <a:p>
          <a:endParaRPr lang="en-US" sz="4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53D109-C672-4D58-81CB-B69EE2AB7B57}" type="parTrans" cxnId="{71FEFDF5-13FA-438C-B709-59DDCA4E4CF6}">
      <dgm:prSet/>
      <dgm:spPr/>
      <dgm:t>
        <a:bodyPr/>
        <a:lstStyle/>
        <a:p>
          <a:endParaRPr lang="en-US"/>
        </a:p>
      </dgm:t>
    </dgm:pt>
    <dgm:pt modelId="{5392B8C3-FDE6-4234-A175-8BFA760D355D}" type="sibTrans" cxnId="{71FEFDF5-13FA-438C-B709-59DDCA4E4CF6}">
      <dgm:prSet/>
      <dgm:spPr/>
      <dgm:t>
        <a:bodyPr/>
        <a:lstStyle/>
        <a:p>
          <a:endParaRPr lang="en-US"/>
        </a:p>
      </dgm:t>
    </dgm:pt>
    <dgm:pt modelId="{852E96B4-BC8F-44B8-91A7-9AD06D17B1CF}">
      <dgm:prSet phldrT="[Text]" custT="1"/>
      <dgm:spPr/>
      <dgm:t>
        <a:bodyPr/>
        <a:lstStyle/>
        <a:p>
          <a:endParaRPr lang="en-US" sz="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275514-12B8-43A5-A744-A5EAB1411D22}" type="parTrans" cxnId="{2B192A42-D75B-407B-8CCD-980D818BF54E}">
      <dgm:prSet/>
      <dgm:spPr/>
      <dgm:t>
        <a:bodyPr/>
        <a:lstStyle/>
        <a:p>
          <a:endParaRPr lang="en-US"/>
        </a:p>
      </dgm:t>
    </dgm:pt>
    <dgm:pt modelId="{CD44DBF1-9888-43E0-B7CA-DA340FFEF71E}" type="sibTrans" cxnId="{2B192A42-D75B-407B-8CCD-980D818BF54E}">
      <dgm:prSet/>
      <dgm:spPr/>
      <dgm:t>
        <a:bodyPr/>
        <a:lstStyle/>
        <a:p>
          <a:endParaRPr lang="en-US"/>
        </a:p>
      </dgm:t>
    </dgm:pt>
    <dgm:pt modelId="{4BF74A32-5FC8-4E30-87CC-E096A6212107}" type="pres">
      <dgm:prSet presAssocID="{E2786E82-9287-4E3B-80CD-64DAFDD15D3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C12E12E-A46F-4D36-A66B-B9B009D14EC8}" type="pres">
      <dgm:prSet presAssocID="{292B1383-662E-4A24-B397-88C5A449AFEB}" presName="composite" presStyleCnt="0"/>
      <dgm:spPr/>
    </dgm:pt>
    <dgm:pt modelId="{085DEBA0-EA71-4A50-A7FB-A91B53D25EB3}" type="pres">
      <dgm:prSet presAssocID="{292B1383-662E-4A24-B397-88C5A449AFEB}" presName="parTx" presStyleLbl="alignNode1" presStyleIdx="0" presStyleCnt="3" custScaleX="135680" custScaleY="62151" custLinFactNeighborX="8611" custLinFactNeighborY="-928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AC0BD-04D5-4F57-BBF5-88935AA5A5CC}" type="pres">
      <dgm:prSet presAssocID="{292B1383-662E-4A24-B397-88C5A449AFEB}" presName="desTx" presStyleLbl="alignAccFollowNode1" presStyleIdx="0" presStyleCnt="3" custScaleX="135293" custLinFactNeighborX="8464" custLinFactNeighborY="-173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4E6BF2-7E12-478C-B7A5-7CC14602492B}" type="pres">
      <dgm:prSet presAssocID="{FF0A3481-ABA6-463C-BD15-6002CAD91A6A}" presName="space" presStyleCnt="0"/>
      <dgm:spPr/>
    </dgm:pt>
    <dgm:pt modelId="{4ADF8F1B-834F-4CED-A740-F253CC8DF4C2}" type="pres">
      <dgm:prSet presAssocID="{691FB369-273F-4066-83B7-BBEFDC1C4B9F}" presName="composite" presStyleCnt="0"/>
      <dgm:spPr/>
    </dgm:pt>
    <dgm:pt modelId="{329AC4CB-36F3-47DA-9AF3-36FD98F27FFD}" type="pres">
      <dgm:prSet presAssocID="{691FB369-273F-4066-83B7-BBEFDC1C4B9F}" presName="parTx" presStyleLbl="alignNode1" presStyleIdx="1" presStyleCnt="3" custScaleX="144336" custScaleY="62304" custLinFactY="-41970" custLinFactNeighborX="568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D87ABC-9A4A-4116-B5BF-0396965C0515}" type="pres">
      <dgm:prSet presAssocID="{691FB369-273F-4066-83B7-BBEFDC1C4B9F}" presName="desTx" presStyleLbl="alignAccFollowNode1" presStyleIdx="1" presStyleCnt="3" custScaleX="145418" custScaleY="102315" custLinFactNeighborX="463" custLinFactNeighborY="-155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CB7DA6-83CB-4EF8-88AB-34952F84C697}" type="pres">
      <dgm:prSet presAssocID="{F028DDE2-D007-44A0-9B3A-4C3C64F38D7B}" presName="space" presStyleCnt="0"/>
      <dgm:spPr/>
    </dgm:pt>
    <dgm:pt modelId="{4A65891F-BE69-46C6-8521-6B5C4B098E9C}" type="pres">
      <dgm:prSet presAssocID="{AE8C0D4F-7BB5-48CA-8B2C-AD8DBB379F28}" presName="composite" presStyleCnt="0"/>
      <dgm:spPr/>
    </dgm:pt>
    <dgm:pt modelId="{AE4821C0-F61D-4B64-AF69-3BEF25F94AAB}" type="pres">
      <dgm:prSet presAssocID="{AE8C0D4F-7BB5-48CA-8B2C-AD8DBB379F28}" presName="parTx" presStyleLbl="alignNode1" presStyleIdx="2" presStyleCnt="3" custScaleX="131311" custScaleY="63682" custLinFactNeighborX="-6479" custLinFactNeighborY="-920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7DFC30-61A4-455B-A54E-653445A1AE36}" type="pres">
      <dgm:prSet presAssocID="{AE8C0D4F-7BB5-48CA-8B2C-AD8DBB379F28}" presName="desTx" presStyleLbl="alignAccFollowNode1" presStyleIdx="2" presStyleCnt="3" custScaleX="131209" custLinFactNeighborX="-5662" custLinFactNeighborY="-176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74F742-194E-43ED-9A5A-54B4EF7751F9}" type="presOf" srcId="{D4B41A77-EFB4-425B-AA55-25B9D4BBB8C5}" destId="{18DAC0BD-04D5-4F57-BBF5-88935AA5A5CC}" srcOrd="0" destOrd="6" presId="urn:microsoft.com/office/officeart/2005/8/layout/hList1"/>
    <dgm:cxn modelId="{DD849C67-0FEC-402E-92A4-0815D7DFCD4E}" srcId="{AE8C0D4F-7BB5-48CA-8B2C-AD8DBB379F28}" destId="{7FCA4BCF-C728-4124-902F-0A8C16992509}" srcOrd="1" destOrd="0" parTransId="{B3A748E6-C99A-4DBA-A4C9-38D6FA49D5FF}" sibTransId="{27A1AE80-6DDE-4F1D-81C0-A36CDFA737E1}"/>
    <dgm:cxn modelId="{78F15FF5-31BD-42BE-B95D-A40D04E3FA37}" type="presOf" srcId="{E2786E82-9287-4E3B-80CD-64DAFDD15D32}" destId="{4BF74A32-5FC8-4E30-87CC-E096A6212107}" srcOrd="0" destOrd="0" presId="urn:microsoft.com/office/officeart/2005/8/layout/hList1"/>
    <dgm:cxn modelId="{C88F6B90-A16A-4D4F-BDE8-07C441FFE981}" srcId="{292B1383-662E-4A24-B397-88C5A449AFEB}" destId="{24A69753-9AEE-4B11-91F4-BFA4CF5C3885}" srcOrd="2" destOrd="0" parTransId="{85B9677E-A5CF-4641-9D8F-C6CFE6260DDB}" sibTransId="{21257195-360E-4B5A-80B8-51E3A1868BCC}"/>
    <dgm:cxn modelId="{C766F23E-7BCC-4C74-B532-CC6CE55B698D}" type="presOf" srcId="{610D5695-E297-4DEB-B9C4-2835CC16F96F}" destId="{18DAC0BD-04D5-4F57-BBF5-88935AA5A5CC}" srcOrd="0" destOrd="1" presId="urn:microsoft.com/office/officeart/2005/8/layout/hList1"/>
    <dgm:cxn modelId="{98E99620-4B42-4EB1-B6DD-338FA387316B}" type="presOf" srcId="{24A69753-9AEE-4B11-91F4-BFA4CF5C3885}" destId="{18DAC0BD-04D5-4F57-BBF5-88935AA5A5CC}" srcOrd="0" destOrd="2" presId="urn:microsoft.com/office/officeart/2005/8/layout/hList1"/>
    <dgm:cxn modelId="{CD1C29CB-5101-4B41-9CF9-7E4B7AF2C2F5}" type="presOf" srcId="{4B7C34CD-A615-40D3-B9B3-14E19263CFAE}" destId="{35D87ABC-9A4A-4116-B5BF-0396965C0515}" srcOrd="0" destOrd="0" presId="urn:microsoft.com/office/officeart/2005/8/layout/hList1"/>
    <dgm:cxn modelId="{3146E33F-45BA-4F59-AEFA-6E89EB4AC1FB}" srcId="{AE8C0D4F-7BB5-48CA-8B2C-AD8DBB379F28}" destId="{44DAC444-160C-4BD5-8D42-CD3262D8C2AF}" srcOrd="2" destOrd="0" parTransId="{9C83983F-B04D-4481-924E-AFF5FE3B73C1}" sibTransId="{7684E208-B660-4E77-8A6E-A281EA4A1533}"/>
    <dgm:cxn modelId="{318009F7-21FF-42A0-A33F-84AAEF6B7EE1}" srcId="{292B1383-662E-4A24-B397-88C5A449AFEB}" destId="{B9AE09C1-9E2E-49FA-9D58-70B0CE663BFE}" srcOrd="8" destOrd="0" parTransId="{40D31A7E-F539-4006-A02D-07D8521C9A75}" sibTransId="{03A39000-4F48-4539-95CE-04D262837894}"/>
    <dgm:cxn modelId="{8287962E-2183-454F-8B01-00778DBDCE34}" type="presOf" srcId="{E52B8AC1-C441-42F6-9CDF-01766BCB4159}" destId="{18DAC0BD-04D5-4F57-BBF5-88935AA5A5CC}" srcOrd="0" destOrd="3" presId="urn:microsoft.com/office/officeart/2005/8/layout/hList1"/>
    <dgm:cxn modelId="{7AE3B717-69F1-446A-BA50-D7318A1C6860}" srcId="{292B1383-662E-4A24-B397-88C5A449AFEB}" destId="{E52B8AC1-C441-42F6-9CDF-01766BCB4159}" srcOrd="3" destOrd="0" parTransId="{F6073644-8D55-4155-8AD7-8526D4A789AE}" sibTransId="{EFE541CD-3447-4689-A556-94214EA42A6B}"/>
    <dgm:cxn modelId="{1D29BED2-F0A6-4ED1-B306-FCFD9C9B3F6D}" type="presOf" srcId="{847B1DD7-F5F3-4ADD-9421-1644D081F763}" destId="{2A7DFC30-61A4-455B-A54E-653445A1AE36}" srcOrd="0" destOrd="3" presId="urn:microsoft.com/office/officeart/2005/8/layout/hList1"/>
    <dgm:cxn modelId="{ECC0C483-1176-4351-AF91-17EA0B63D201}" type="presOf" srcId="{6AFD5311-2665-4DE3-A60A-E4C45C331242}" destId="{18DAC0BD-04D5-4F57-BBF5-88935AA5A5CC}" srcOrd="0" destOrd="0" presId="urn:microsoft.com/office/officeart/2005/8/layout/hList1"/>
    <dgm:cxn modelId="{8E940DA6-4044-48C1-8E73-C6FEF4726204}" type="presOf" srcId="{6DB74FF6-27C0-4C6A-B823-968C616C1A45}" destId="{2A7DFC30-61A4-455B-A54E-653445A1AE36}" srcOrd="0" destOrd="0" presId="urn:microsoft.com/office/officeart/2005/8/layout/hList1"/>
    <dgm:cxn modelId="{537F440E-BEA1-47E7-8FA3-7580354C92B8}" srcId="{E2786E82-9287-4E3B-80CD-64DAFDD15D32}" destId="{691FB369-273F-4066-83B7-BBEFDC1C4B9F}" srcOrd="1" destOrd="0" parTransId="{9B9C43B9-1818-4DD9-B0CC-649A170AFA2E}" sibTransId="{F028DDE2-D007-44A0-9B3A-4C3C64F38D7B}"/>
    <dgm:cxn modelId="{2B192A42-D75B-407B-8CCD-980D818BF54E}" srcId="{292B1383-662E-4A24-B397-88C5A449AFEB}" destId="{852E96B4-BC8F-44B8-91A7-9AD06D17B1CF}" srcOrd="7" destOrd="0" parTransId="{46275514-12B8-43A5-A744-A5EAB1411D22}" sibTransId="{CD44DBF1-9888-43E0-B7CA-DA340FFEF71E}"/>
    <dgm:cxn modelId="{BB5AD001-3A0A-4850-ACAA-FFFBBD7AD4E2}" type="presOf" srcId="{44DAC444-160C-4BD5-8D42-CD3262D8C2AF}" destId="{2A7DFC30-61A4-455B-A54E-653445A1AE36}" srcOrd="0" destOrd="2" presId="urn:microsoft.com/office/officeart/2005/8/layout/hList1"/>
    <dgm:cxn modelId="{ADAC0589-3CC0-423D-AB95-BA4C41911FA1}" type="presOf" srcId="{AE8C0D4F-7BB5-48CA-8B2C-AD8DBB379F28}" destId="{AE4821C0-F61D-4B64-AF69-3BEF25F94AAB}" srcOrd="0" destOrd="0" presId="urn:microsoft.com/office/officeart/2005/8/layout/hList1"/>
    <dgm:cxn modelId="{1C69A98A-76BA-4A4D-89D5-C07A6B7A2F9A}" type="presOf" srcId="{B9AE09C1-9E2E-49FA-9D58-70B0CE663BFE}" destId="{18DAC0BD-04D5-4F57-BBF5-88935AA5A5CC}" srcOrd="0" destOrd="8" presId="urn:microsoft.com/office/officeart/2005/8/layout/hList1"/>
    <dgm:cxn modelId="{6C4EFCAF-2FB4-4E95-949F-E56AF44DE688}" srcId="{AE8C0D4F-7BB5-48CA-8B2C-AD8DBB379F28}" destId="{6DB74FF6-27C0-4C6A-B823-968C616C1A45}" srcOrd="0" destOrd="0" parTransId="{EC01AA3B-2557-4430-9B3E-23054C7AE378}" sibTransId="{EB3DFFB7-A393-4869-9704-9A250A379383}"/>
    <dgm:cxn modelId="{3370E3C9-945C-422F-9A6A-01DC36968246}" type="presOf" srcId="{691FB369-273F-4066-83B7-BBEFDC1C4B9F}" destId="{329AC4CB-36F3-47DA-9AF3-36FD98F27FFD}" srcOrd="0" destOrd="0" presId="urn:microsoft.com/office/officeart/2005/8/layout/hList1"/>
    <dgm:cxn modelId="{81E79BBF-BFFF-42BC-B5D1-2881516F23FE}" srcId="{292B1383-662E-4A24-B397-88C5A449AFEB}" destId="{4292A371-5355-4561-B4A5-6785582E9120}" srcOrd="4" destOrd="0" parTransId="{9AB48DD6-E25E-4F2D-921E-8B828572B63F}" sibTransId="{2BD6A0FF-CAF9-49CD-AEB9-A5E157C71927}"/>
    <dgm:cxn modelId="{2AD57B41-E230-432C-8D91-08B1EECC69B5}" srcId="{E2786E82-9287-4E3B-80CD-64DAFDD15D32}" destId="{292B1383-662E-4A24-B397-88C5A449AFEB}" srcOrd="0" destOrd="0" parTransId="{CEDA1142-41B7-48D1-BF7F-A917C05DD583}" sibTransId="{FF0A3481-ABA6-463C-BD15-6002CAD91A6A}"/>
    <dgm:cxn modelId="{7C706F21-EE39-4D33-B0A4-C4F62E43BD84}" type="presOf" srcId="{26028E00-EBCB-4F55-9441-8B2307E18E2A}" destId="{18DAC0BD-04D5-4F57-BBF5-88935AA5A5CC}" srcOrd="0" destOrd="5" presId="urn:microsoft.com/office/officeart/2005/8/layout/hList1"/>
    <dgm:cxn modelId="{71FEFDF5-13FA-438C-B709-59DDCA4E4CF6}" srcId="{292B1383-662E-4A24-B397-88C5A449AFEB}" destId="{26028E00-EBCB-4F55-9441-8B2307E18E2A}" srcOrd="5" destOrd="0" parTransId="{F753D109-C672-4D58-81CB-B69EE2AB7B57}" sibTransId="{5392B8C3-FDE6-4234-A175-8BFA760D355D}"/>
    <dgm:cxn modelId="{CBBD7859-30A6-43D0-8B6E-609F2BDBCFEF}" srcId="{292B1383-662E-4A24-B397-88C5A449AFEB}" destId="{610D5695-E297-4DEB-B9C4-2835CC16F96F}" srcOrd="1" destOrd="0" parTransId="{252BEF08-0435-4503-BF19-ABA7BD23853D}" sibTransId="{3F923415-C9EF-4873-B766-67503C528E77}"/>
    <dgm:cxn modelId="{FF2BFDAA-1B8E-4050-9B93-51892476885A}" type="presOf" srcId="{7FCA4BCF-C728-4124-902F-0A8C16992509}" destId="{2A7DFC30-61A4-455B-A54E-653445A1AE36}" srcOrd="0" destOrd="1" presId="urn:microsoft.com/office/officeart/2005/8/layout/hList1"/>
    <dgm:cxn modelId="{084F0584-7171-4AA7-B23C-239494E3AAEE}" srcId="{691FB369-273F-4066-83B7-BBEFDC1C4B9F}" destId="{4B7C34CD-A615-40D3-B9B3-14E19263CFAE}" srcOrd="0" destOrd="0" parTransId="{AC9BFD5D-6951-44D4-B01A-F866EAE90E99}" sibTransId="{89305662-1766-4ADD-A958-F18790109EF3}"/>
    <dgm:cxn modelId="{90F19696-4EED-4408-8B65-4A20C691AD32}" type="presOf" srcId="{4292A371-5355-4561-B4A5-6785582E9120}" destId="{18DAC0BD-04D5-4F57-BBF5-88935AA5A5CC}" srcOrd="0" destOrd="4" presId="urn:microsoft.com/office/officeart/2005/8/layout/hList1"/>
    <dgm:cxn modelId="{84D8BFE2-5C23-45EB-AA7B-0403E8F042E9}" type="presOf" srcId="{852E96B4-BC8F-44B8-91A7-9AD06D17B1CF}" destId="{18DAC0BD-04D5-4F57-BBF5-88935AA5A5CC}" srcOrd="0" destOrd="7" presId="urn:microsoft.com/office/officeart/2005/8/layout/hList1"/>
    <dgm:cxn modelId="{44001AFB-AE0D-4DC2-9339-C638F6B90446}" srcId="{AE8C0D4F-7BB5-48CA-8B2C-AD8DBB379F28}" destId="{847B1DD7-F5F3-4ADD-9421-1644D081F763}" srcOrd="3" destOrd="0" parTransId="{9D708318-EECE-49F3-BDBE-69F37D364E06}" sibTransId="{248150B0-AB5F-4C2E-8DFF-D5A89A6C4882}"/>
    <dgm:cxn modelId="{789A59F8-0040-4553-87E9-7FCC6DBEDFDB}" srcId="{292B1383-662E-4A24-B397-88C5A449AFEB}" destId="{6AFD5311-2665-4DE3-A60A-E4C45C331242}" srcOrd="0" destOrd="0" parTransId="{E76FFCE6-1F55-4991-B1CE-A36E5E951F8D}" sibTransId="{8F5F6336-1773-47F2-93BF-1A93A8446E32}"/>
    <dgm:cxn modelId="{47D25E99-87B1-464E-9A09-2D6A6727E512}" srcId="{E2786E82-9287-4E3B-80CD-64DAFDD15D32}" destId="{AE8C0D4F-7BB5-48CA-8B2C-AD8DBB379F28}" srcOrd="2" destOrd="0" parTransId="{C71503A1-8842-4B75-983B-7FA93AE86E35}" sibTransId="{719CCA26-3E44-468F-BAE1-6C29546372B4}"/>
    <dgm:cxn modelId="{A3ABE117-1C05-431B-862C-D470D7191D50}" type="presOf" srcId="{292B1383-662E-4A24-B397-88C5A449AFEB}" destId="{085DEBA0-EA71-4A50-A7FB-A91B53D25EB3}" srcOrd="0" destOrd="0" presId="urn:microsoft.com/office/officeart/2005/8/layout/hList1"/>
    <dgm:cxn modelId="{F2BEC39A-FE92-441C-A4D3-77A634005487}" srcId="{292B1383-662E-4A24-B397-88C5A449AFEB}" destId="{D4B41A77-EFB4-425B-AA55-25B9D4BBB8C5}" srcOrd="6" destOrd="0" parTransId="{CD8470F8-C4B0-4BAC-B779-498629F4DE24}" sibTransId="{B544D4C9-E6C6-4BA4-8945-257671B66B58}"/>
    <dgm:cxn modelId="{78DCEEE9-BC0C-4F35-8693-076B36BF5079}" type="presParOf" srcId="{4BF74A32-5FC8-4E30-87CC-E096A6212107}" destId="{EC12E12E-A46F-4D36-A66B-B9B009D14EC8}" srcOrd="0" destOrd="0" presId="urn:microsoft.com/office/officeart/2005/8/layout/hList1"/>
    <dgm:cxn modelId="{7696F8F0-00FC-4490-95EE-A8156D0E9CCD}" type="presParOf" srcId="{EC12E12E-A46F-4D36-A66B-B9B009D14EC8}" destId="{085DEBA0-EA71-4A50-A7FB-A91B53D25EB3}" srcOrd="0" destOrd="0" presId="urn:microsoft.com/office/officeart/2005/8/layout/hList1"/>
    <dgm:cxn modelId="{1C2E8E7F-0866-4AA7-ACCE-1D918D33CF08}" type="presParOf" srcId="{EC12E12E-A46F-4D36-A66B-B9B009D14EC8}" destId="{18DAC0BD-04D5-4F57-BBF5-88935AA5A5CC}" srcOrd="1" destOrd="0" presId="urn:microsoft.com/office/officeart/2005/8/layout/hList1"/>
    <dgm:cxn modelId="{831A0C68-87C1-48ED-BED4-B5705ECB181D}" type="presParOf" srcId="{4BF74A32-5FC8-4E30-87CC-E096A6212107}" destId="{E94E6BF2-7E12-478C-B7A5-7CC14602492B}" srcOrd="1" destOrd="0" presId="urn:microsoft.com/office/officeart/2005/8/layout/hList1"/>
    <dgm:cxn modelId="{FDF8AF4B-223A-4A42-924B-141FAE886516}" type="presParOf" srcId="{4BF74A32-5FC8-4E30-87CC-E096A6212107}" destId="{4ADF8F1B-834F-4CED-A740-F253CC8DF4C2}" srcOrd="2" destOrd="0" presId="urn:microsoft.com/office/officeart/2005/8/layout/hList1"/>
    <dgm:cxn modelId="{C5A524E8-C935-4B2B-B932-4D47F5171EB3}" type="presParOf" srcId="{4ADF8F1B-834F-4CED-A740-F253CC8DF4C2}" destId="{329AC4CB-36F3-47DA-9AF3-36FD98F27FFD}" srcOrd="0" destOrd="0" presId="urn:microsoft.com/office/officeart/2005/8/layout/hList1"/>
    <dgm:cxn modelId="{D46AE702-308A-4863-87FC-F46D565280A7}" type="presParOf" srcId="{4ADF8F1B-834F-4CED-A740-F253CC8DF4C2}" destId="{35D87ABC-9A4A-4116-B5BF-0396965C0515}" srcOrd="1" destOrd="0" presId="urn:microsoft.com/office/officeart/2005/8/layout/hList1"/>
    <dgm:cxn modelId="{D764C0BA-0527-448E-8F5B-E34AC800CBFE}" type="presParOf" srcId="{4BF74A32-5FC8-4E30-87CC-E096A6212107}" destId="{ADCB7DA6-83CB-4EF8-88AB-34952F84C697}" srcOrd="3" destOrd="0" presId="urn:microsoft.com/office/officeart/2005/8/layout/hList1"/>
    <dgm:cxn modelId="{7506E726-2749-4C31-B621-25FFAF1A141C}" type="presParOf" srcId="{4BF74A32-5FC8-4E30-87CC-E096A6212107}" destId="{4A65891F-BE69-46C6-8521-6B5C4B098E9C}" srcOrd="4" destOrd="0" presId="urn:microsoft.com/office/officeart/2005/8/layout/hList1"/>
    <dgm:cxn modelId="{CD29F0E8-A97D-40C8-897C-8994CD320607}" type="presParOf" srcId="{4A65891F-BE69-46C6-8521-6B5C4B098E9C}" destId="{AE4821C0-F61D-4B64-AF69-3BEF25F94AAB}" srcOrd="0" destOrd="0" presId="urn:microsoft.com/office/officeart/2005/8/layout/hList1"/>
    <dgm:cxn modelId="{096B5202-A642-4144-A430-785EADC33F39}" type="presParOf" srcId="{4A65891F-BE69-46C6-8521-6B5C4B098E9C}" destId="{2A7DFC30-61A4-455B-A54E-653445A1AE36}" srcOrd="1" destOrd="0" presId="urn:microsoft.com/office/officeart/2005/8/layout/hLis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5DEBA0-EA71-4A50-A7FB-A91B53D25EB3}">
      <dsp:nvSpPr>
        <dsp:cNvPr id="0" name=""/>
        <dsp:cNvSpPr/>
      </dsp:nvSpPr>
      <dsp:spPr>
        <a:xfrm>
          <a:off x="178136" y="2944"/>
          <a:ext cx="2803388" cy="492908"/>
        </a:xfrm>
        <a:prstGeom prst="rect">
          <a:avLst/>
        </a:prstGeom>
        <a:solidFill>
          <a:srgbClr val="233715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Flow Cytometry</a:t>
          </a:r>
          <a:endParaRPr lang="en-US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8136" y="2944"/>
        <a:ext cx="2803388" cy="492908"/>
      </dsp:txXfrm>
    </dsp:sp>
    <dsp:sp modelId="{18DAC0BD-04D5-4F57-BBF5-88935AA5A5CC}">
      <dsp:nvSpPr>
        <dsp:cNvPr id="0" name=""/>
        <dsp:cNvSpPr/>
      </dsp:nvSpPr>
      <dsp:spPr>
        <a:xfrm>
          <a:off x="179097" y="534936"/>
          <a:ext cx="2795392" cy="31567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Analyzers: BD </a:t>
          </a:r>
          <a:r>
            <a:rPr lang="en-US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FACSymphony</a:t>
          </a:r>
          <a:r>
            <a:rPr lang="en-US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A3, A5, A5 SE, Attune </a:t>
          </a:r>
          <a:r>
            <a:rPr lang="en-US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NxT</a:t>
          </a:r>
          <a:endParaRPr lang="en-US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Sorters: BD ARIA II, SORP, </a:t>
          </a:r>
          <a:r>
            <a:rPr lang="en-US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IIIu</a:t>
          </a:r>
          <a:r>
            <a:rPr lang="en-US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S6, BD </a:t>
          </a:r>
          <a:r>
            <a:rPr lang="en-US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FACSMelody</a:t>
          </a:r>
          <a:endParaRPr lang="en-US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Amnis</a:t>
          </a:r>
          <a:r>
            <a:rPr lang="en-US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ImageStream</a:t>
          </a:r>
          <a:r>
            <a:rPr lang="en-US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MKII</a:t>
          </a:r>
          <a:endParaRPr lang="en-US" sz="150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40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Immunophenotyping</a:t>
          </a:r>
          <a:r>
            <a:rPr lang="en-US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Services</a:t>
          </a:r>
          <a:endParaRPr lang="en-US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Softwares</a:t>
          </a:r>
          <a:r>
            <a:rPr lang="en-US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Flowjo</a:t>
          </a:r>
          <a:r>
            <a:rPr lang="en-US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and </a:t>
          </a:r>
          <a:r>
            <a:rPr lang="en-US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terraFlow</a:t>
          </a:r>
          <a:endParaRPr lang="en-US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9097" y="534936"/>
        <a:ext cx="2795392" cy="3156750"/>
      </dsp:txXfrm>
    </dsp:sp>
    <dsp:sp modelId="{329AC4CB-36F3-47DA-9AF3-36FD98F27FFD}">
      <dsp:nvSpPr>
        <dsp:cNvPr id="0" name=""/>
        <dsp:cNvSpPr/>
      </dsp:nvSpPr>
      <dsp:spPr>
        <a:xfrm>
          <a:off x="3115784" y="0"/>
          <a:ext cx="2982236" cy="494121"/>
        </a:xfrm>
        <a:prstGeom prst="rect">
          <a:avLst/>
        </a:prstGeom>
        <a:solidFill>
          <a:srgbClr val="FFB909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Single Cell</a:t>
          </a:r>
          <a:endParaRPr lang="en-US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15784" y="0"/>
        <a:ext cx="2982236" cy="494121"/>
      </dsp:txXfrm>
    </dsp:sp>
    <dsp:sp modelId="{35D87ABC-9A4A-4116-B5BF-0396965C0515}">
      <dsp:nvSpPr>
        <dsp:cNvPr id="0" name=""/>
        <dsp:cNvSpPr/>
      </dsp:nvSpPr>
      <dsp:spPr>
        <a:xfrm>
          <a:off x="3102437" y="538932"/>
          <a:ext cx="3004592" cy="322982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10x Genomics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02437" y="538932"/>
        <a:ext cx="3004592" cy="3229828"/>
      </dsp:txXfrm>
    </dsp:sp>
    <dsp:sp modelId="{AE4821C0-F61D-4B64-AF69-3BEF25F94AAB}">
      <dsp:nvSpPr>
        <dsp:cNvPr id="0" name=""/>
        <dsp:cNvSpPr/>
      </dsp:nvSpPr>
      <dsp:spPr>
        <a:xfrm>
          <a:off x="6252860" y="0"/>
          <a:ext cx="2713116" cy="505050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Spatial Technologies</a:t>
          </a:r>
          <a:endParaRPr lang="en-US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52860" y="0"/>
        <a:ext cx="2713116" cy="505050"/>
      </dsp:txXfrm>
    </dsp:sp>
    <dsp:sp modelId="{2A7DFC30-61A4-455B-A54E-653445A1AE36}">
      <dsp:nvSpPr>
        <dsp:cNvPr id="0" name=""/>
        <dsp:cNvSpPr/>
      </dsp:nvSpPr>
      <dsp:spPr>
        <a:xfrm>
          <a:off x="6270794" y="533815"/>
          <a:ext cx="2711009" cy="31567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Lunaphore</a:t>
          </a: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COMET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10x </a:t>
          </a:r>
          <a:r>
            <a:rPr lang="en-US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Visium</a:t>
          </a: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10x </a:t>
          </a:r>
          <a:r>
            <a:rPr lang="en-US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Xenium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Visiopharm</a:t>
          </a: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software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70794" y="533815"/>
        <a:ext cx="2711009" cy="31567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1346836"/>
            <a:ext cx="932688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22446"/>
            <a:ext cx="82296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53C7-796A-4F45-8529-F37573327C9A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5C60-750C-4450-A3EC-55722EDB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7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53C7-796A-4F45-8529-F37573327C9A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5C60-750C-4450-A3EC-55722EDB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760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52411" y="438150"/>
            <a:ext cx="2366010" cy="69742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1" y="438150"/>
            <a:ext cx="6960870" cy="69742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53C7-796A-4F45-8529-F37573327C9A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5C60-750C-4450-A3EC-55722EDB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531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53C7-796A-4F45-8529-F37573327C9A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5C60-750C-4450-A3EC-55722EDB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8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6" y="2051688"/>
            <a:ext cx="946404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6" y="5507358"/>
            <a:ext cx="946404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53C7-796A-4F45-8529-F37573327C9A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5C60-750C-4450-A3EC-55722EDB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51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2190750"/>
            <a:ext cx="466344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4980" y="2190750"/>
            <a:ext cx="466344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53C7-796A-4F45-8529-F37573327C9A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5C60-750C-4450-A3EC-55722EDB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1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438152"/>
            <a:ext cx="9464040" cy="15906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810" y="2017396"/>
            <a:ext cx="4642008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810" y="3006090"/>
            <a:ext cx="4642008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1" y="2017396"/>
            <a:ext cx="4664869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1" y="3006090"/>
            <a:ext cx="4664869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53C7-796A-4F45-8529-F37573327C9A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5C60-750C-4450-A3EC-55722EDB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106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53C7-796A-4F45-8529-F37573327C9A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5C60-750C-4450-A3EC-55722EDB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421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53C7-796A-4F45-8529-F37573327C9A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5C60-750C-4450-A3EC-55722EDB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830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548640"/>
            <a:ext cx="353901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4869" y="1184912"/>
            <a:ext cx="555498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2468880"/>
            <a:ext cx="353901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53C7-796A-4F45-8529-F37573327C9A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5C60-750C-4450-A3EC-55722EDB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895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548640"/>
            <a:ext cx="353901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64869" y="1184912"/>
            <a:ext cx="555498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2468880"/>
            <a:ext cx="353901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53C7-796A-4F45-8529-F37573327C9A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75C60-750C-4450-A3EC-55722EDB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031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80" y="438152"/>
            <a:ext cx="946404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2190750"/>
            <a:ext cx="946404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" y="7627622"/>
            <a:ext cx="246888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853C7-796A-4F45-8529-F37573327C9A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4740" y="7627622"/>
            <a:ext cx="370332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9540" y="7627622"/>
            <a:ext cx="246888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75C60-750C-4450-A3EC-55722EDB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21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13" Type="http://schemas.openxmlformats.org/officeDocument/2006/relationships/image" Target="../media/image7.png"/><Relationship Id="rId18" Type="http://schemas.openxmlformats.org/officeDocument/2006/relationships/image" Target="../media/image12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diagramData" Target="../diagrams/data1.xml"/><Relationship Id="rId16" Type="http://schemas.openxmlformats.org/officeDocument/2006/relationships/image" Target="../media/image10.png"/><Relationship Id="rId20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9.png"/><Relationship Id="rId10" Type="http://schemas.openxmlformats.org/officeDocument/2006/relationships/image" Target="../media/image4.jpeg"/><Relationship Id="rId19" Type="http://schemas.openxmlformats.org/officeDocument/2006/relationships/image" Target="../media/image13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Diagram 36"/>
          <p:cNvGraphicFramePr/>
          <p:nvPr>
            <p:extLst>
              <p:ext uri="{D42A27DB-BD31-4B8C-83A1-F6EECF244321}">
                <p14:modId xmlns:p14="http://schemas.microsoft.com/office/powerpoint/2010/main" val="204011404"/>
              </p:ext>
            </p:extLst>
          </p:nvPr>
        </p:nvGraphicFramePr>
        <p:xfrm>
          <a:off x="1872737" y="1536413"/>
          <a:ext cx="9100063" cy="4978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2657"/>
            <a:ext cx="10972800" cy="1513436"/>
          </a:xfrm>
          <a:prstGeom prst="rect">
            <a:avLst/>
          </a:prstGeom>
          <a:solidFill>
            <a:srgbClr val="233715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600" b="1" dirty="0">
                <a:solidFill>
                  <a:srgbClr val="FFC4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UAB Flow Cytometry and Single Cell Core Facility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6" y="4285996"/>
            <a:ext cx="1985044" cy="25322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346" y="5687265"/>
            <a:ext cx="2786605" cy="112327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010" y="1551336"/>
            <a:ext cx="1584998" cy="21551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091" y="4379404"/>
            <a:ext cx="1596203" cy="1224649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138664" y="3674597"/>
            <a:ext cx="2726072" cy="152470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138664" y="5199297"/>
            <a:ext cx="2726072" cy="167876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550204" y="4379404"/>
            <a:ext cx="1366656" cy="1224408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490795" y="7809420"/>
            <a:ext cx="14204789" cy="35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Shelby 231</a:t>
            </a:r>
            <a:r>
              <a:rPr lang="en-US" sz="16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6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6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8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BBRB </a:t>
            </a:r>
            <a:r>
              <a:rPr lang="en-US" sz="16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569</a:t>
            </a:r>
            <a:r>
              <a:rPr lang="en-US" sz="16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6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68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FCSC@uabmc.edu</a:t>
            </a:r>
            <a:r>
              <a:rPr lang="en-US" sz="16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16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68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205-934-1362</a:t>
            </a:r>
            <a:endParaRPr lang="en-US" sz="16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9" name="Picture 48" descr="C:\Users\vsagarh\AppData\Local\Microsoft\Windows\INetCache\Content.MSO\3567B44D.tmp"/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968" y="7838474"/>
            <a:ext cx="393654" cy="265931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Picture 49" descr="C:\Users\vsagarh\AppData\Local\Microsoft\Windows\INetCache\Content.MSO\3567B44D.tmp"/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449" y="7832123"/>
            <a:ext cx="393654" cy="265931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Picture 52" descr="C:\Users\vsagarh\AppData\Local\Microsoft\Windows\INetCache\Content.MSO\876E67E9.tmp"/>
          <p:cNvPicPr/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8578" y="7867772"/>
            <a:ext cx="322712" cy="250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Picture 53" descr="C:\Users\vsagarh\AppData\Local\Microsoft\Windows\INetCache\Content.MSO\BF4BBADF.tmp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6378" y="7853640"/>
            <a:ext cx="280124" cy="28263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0" y="3798492"/>
            <a:ext cx="2011680" cy="38194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90795" y="579543"/>
            <a:ext cx="98397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Vidya Sagar Hanumanthu, Shanrun Liu, Harish Chandra Pal, </a:t>
            </a:r>
            <a:r>
              <a:rPr lang="en-US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Chaio</a:t>
            </a:r>
            <a:r>
              <a:rPr lang="en-US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-Wang Sun, Davide </a:t>
            </a:r>
            <a:r>
              <a:rPr lang="en-US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Botta, Madhubanti Basu, Karlee McBride, </a:t>
            </a:r>
            <a:r>
              <a:rPr lang="en-US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Teshia Houser</a:t>
            </a:r>
            <a:r>
              <a:rPr lang="en-US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Haden Johnson, Damien </a:t>
            </a:r>
            <a:r>
              <a:rPr lang="en-US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Bynum, </a:t>
            </a:r>
            <a:r>
              <a:rPr lang="pt-BR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Amanda Costa, </a:t>
            </a:r>
            <a:r>
              <a:rPr lang="en-US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Julienne Carstens, James </a:t>
            </a:r>
            <a:r>
              <a:rPr lang="en-US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Kobie, and Troy Randall. </a:t>
            </a:r>
          </a:p>
        </p:txBody>
      </p:sp>
      <p:pic>
        <p:nvPicPr>
          <p:cNvPr id="27" name="Picture 26" descr="C:\Users\vsagarh\AppData\Local\Microsoft\Windows\INetCache\Content.MSO\7337C1E1.tmp"/>
          <p:cNvPicPr/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74464" y="-13263538"/>
            <a:ext cx="45719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 descr="Fluidigm C1 Single-Cell Auto Prep System - Genomics Research and Technology  Hub (GRT Hub)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4151" y="5122263"/>
            <a:ext cx="1565407" cy="1705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46159" y="2380747"/>
            <a:ext cx="37813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cell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RNAseq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Fixed Single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RNAseq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Single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ATACseq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Cell Immune Profiling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CITE-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Seq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52768" y="3706488"/>
            <a:ext cx="54864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Parse Biosciences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Fluidigm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 Rhapsody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BioMark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HD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9565" y="5116603"/>
            <a:ext cx="1450610" cy="1713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 flipH="1">
            <a:off x="95" y="7271951"/>
            <a:ext cx="30069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UAB Institutional Research Core Program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 flipH="1">
            <a:off x="3064276" y="7271951"/>
            <a:ext cx="22607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UAB Center for AIDS Research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 flipH="1">
            <a:off x="8866371" y="7271951"/>
            <a:ext cx="22587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UAB Immunology Institute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 flipH="1">
            <a:off x="5372767" y="7271951"/>
            <a:ext cx="3445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O’Neal Comprehensive  Cancer Center at UAB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34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2984</TotalTime>
  <Words>165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Hanumanthu, Vidya Sagar (Campus)</dc:creator>
  <cp:lastModifiedBy>Hanumanthu, Vidya Sagar (Campus)</cp:lastModifiedBy>
  <cp:revision>55</cp:revision>
  <dcterms:created xsi:type="dcterms:W3CDTF">2023-12-26T17:59:41Z</dcterms:created>
  <dcterms:modified xsi:type="dcterms:W3CDTF">2024-12-20T22:59:23Z</dcterms:modified>
</cp:coreProperties>
</file>