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handoutMasterIdLst>
    <p:handoutMasterId r:id="rId5"/>
  </p:handoutMasterIdLst>
  <p:sldIdLst>
    <p:sldId id="256" r:id="rId2"/>
    <p:sldId id="258" r:id="rId3"/>
    <p:sldId id="259" r:id="rId4"/>
  </p:sldIdLst>
  <p:sldSz cx="20104100" cy="11309350"/>
  <p:notesSz cx="20104100" cy="113093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4668"/>
  </p:normalViewPr>
  <p:slideViewPr>
    <p:cSldViewPr>
      <p:cViewPr varScale="1">
        <p:scale>
          <a:sx n="45" d="100"/>
          <a:sy n="45" d="100"/>
        </p:scale>
        <p:origin x="72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438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11387138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66053E-19DF-4834-AFCF-8729AA4D6C56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11387138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E6468A-0245-4940-AF4C-FB35918F1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7781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3505898"/>
            <a:ext cx="17088486" cy="23749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6333236"/>
            <a:ext cx="14072870" cy="28273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813050" y="717609"/>
            <a:ext cx="16265318" cy="11079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2601150"/>
            <a:ext cx="18093690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r>
              <a:rPr lang="en-US" dirty="0" smtClean="0"/>
              <a:t>Click to add text</a:t>
            </a:r>
            <a:endParaRPr dirty="0"/>
          </a:p>
        </p:txBody>
      </p:sp>
      <p:grpSp>
        <p:nvGrpSpPr>
          <p:cNvPr id="7" name="object 2"/>
          <p:cNvGrpSpPr/>
          <p:nvPr userDrawn="1"/>
        </p:nvGrpSpPr>
        <p:grpSpPr>
          <a:xfrm>
            <a:off x="1" y="10491718"/>
            <a:ext cx="16833849" cy="877957"/>
            <a:chOff x="6471" y="9046844"/>
            <a:chExt cx="20097750" cy="2261870"/>
          </a:xfrm>
        </p:grpSpPr>
        <p:sp>
          <p:nvSpPr>
            <p:cNvPr id="8" name="object 3"/>
            <p:cNvSpPr/>
            <p:nvPr/>
          </p:nvSpPr>
          <p:spPr>
            <a:xfrm>
              <a:off x="14837819" y="10177700"/>
              <a:ext cx="5266690" cy="1130935"/>
            </a:xfrm>
            <a:custGeom>
              <a:avLst/>
              <a:gdLst/>
              <a:ahLst/>
              <a:cxnLst/>
              <a:rect l="l" t="t" r="r" b="b"/>
              <a:pathLst>
                <a:path w="5266690" h="1130934">
                  <a:moveTo>
                    <a:pt x="5266279" y="0"/>
                  </a:moveTo>
                  <a:lnTo>
                    <a:pt x="0" y="0"/>
                  </a:lnTo>
                  <a:lnTo>
                    <a:pt x="0" y="1130855"/>
                  </a:lnTo>
                  <a:lnTo>
                    <a:pt x="5266279" y="1130855"/>
                  </a:lnTo>
                  <a:lnTo>
                    <a:pt x="5266279" y="0"/>
                  </a:lnTo>
                  <a:close/>
                </a:path>
              </a:pathLst>
            </a:custGeom>
            <a:solidFill>
              <a:srgbClr val="FF54D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4"/>
            <p:cNvSpPr/>
            <p:nvPr/>
          </p:nvSpPr>
          <p:spPr>
            <a:xfrm>
              <a:off x="9789576" y="10177700"/>
              <a:ext cx="5048250" cy="1130935"/>
            </a:xfrm>
            <a:custGeom>
              <a:avLst/>
              <a:gdLst/>
              <a:ahLst/>
              <a:cxnLst/>
              <a:rect l="l" t="t" r="r" b="b"/>
              <a:pathLst>
                <a:path w="5048250" h="1130934">
                  <a:moveTo>
                    <a:pt x="5048244" y="0"/>
                  </a:moveTo>
                  <a:lnTo>
                    <a:pt x="0" y="0"/>
                  </a:lnTo>
                  <a:lnTo>
                    <a:pt x="0" y="1130855"/>
                  </a:lnTo>
                  <a:lnTo>
                    <a:pt x="5048244" y="1130855"/>
                  </a:lnTo>
                  <a:lnTo>
                    <a:pt x="5048244" y="0"/>
                  </a:lnTo>
                  <a:close/>
                </a:path>
              </a:pathLst>
            </a:custGeom>
            <a:solidFill>
              <a:srgbClr val="1E5E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5"/>
            <p:cNvSpPr/>
            <p:nvPr/>
          </p:nvSpPr>
          <p:spPr>
            <a:xfrm>
              <a:off x="4683585" y="10177700"/>
              <a:ext cx="5106035" cy="1130935"/>
            </a:xfrm>
            <a:custGeom>
              <a:avLst/>
              <a:gdLst/>
              <a:ahLst/>
              <a:cxnLst/>
              <a:rect l="l" t="t" r="r" b="b"/>
              <a:pathLst>
                <a:path w="5106034" h="1130934">
                  <a:moveTo>
                    <a:pt x="5105980" y="0"/>
                  </a:moveTo>
                  <a:lnTo>
                    <a:pt x="0" y="0"/>
                  </a:lnTo>
                  <a:lnTo>
                    <a:pt x="0" y="1130855"/>
                  </a:lnTo>
                  <a:lnTo>
                    <a:pt x="5105980" y="1130855"/>
                  </a:lnTo>
                  <a:lnTo>
                    <a:pt x="5105980" y="0"/>
                  </a:lnTo>
                  <a:close/>
                </a:path>
              </a:pathLst>
            </a:custGeom>
            <a:solidFill>
              <a:srgbClr val="FF726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6"/>
            <p:cNvSpPr/>
            <p:nvPr/>
          </p:nvSpPr>
          <p:spPr>
            <a:xfrm>
              <a:off x="6471" y="10177700"/>
              <a:ext cx="4677410" cy="1130935"/>
            </a:xfrm>
            <a:custGeom>
              <a:avLst/>
              <a:gdLst/>
              <a:ahLst/>
              <a:cxnLst/>
              <a:rect l="l" t="t" r="r" b="b"/>
              <a:pathLst>
                <a:path w="4677410" h="1130934">
                  <a:moveTo>
                    <a:pt x="4677114" y="0"/>
                  </a:moveTo>
                  <a:lnTo>
                    <a:pt x="0" y="0"/>
                  </a:lnTo>
                  <a:lnTo>
                    <a:pt x="0" y="1130855"/>
                  </a:lnTo>
                  <a:lnTo>
                    <a:pt x="4677114" y="1130855"/>
                  </a:lnTo>
                  <a:lnTo>
                    <a:pt x="4677114" y="0"/>
                  </a:lnTo>
                  <a:close/>
                </a:path>
              </a:pathLst>
            </a:custGeom>
            <a:solidFill>
              <a:srgbClr val="7FCE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7"/>
            <p:cNvSpPr/>
            <p:nvPr/>
          </p:nvSpPr>
          <p:spPr>
            <a:xfrm>
              <a:off x="14837819" y="9046844"/>
              <a:ext cx="5266690" cy="1130935"/>
            </a:xfrm>
            <a:custGeom>
              <a:avLst/>
              <a:gdLst/>
              <a:ahLst/>
              <a:cxnLst/>
              <a:rect l="l" t="t" r="r" b="b"/>
              <a:pathLst>
                <a:path w="5266690" h="1130934">
                  <a:moveTo>
                    <a:pt x="5266279" y="0"/>
                  </a:moveTo>
                  <a:lnTo>
                    <a:pt x="0" y="0"/>
                  </a:lnTo>
                  <a:lnTo>
                    <a:pt x="0" y="1130855"/>
                  </a:lnTo>
                  <a:lnTo>
                    <a:pt x="5266279" y="1130855"/>
                  </a:lnTo>
                  <a:lnTo>
                    <a:pt x="5266279" y="0"/>
                  </a:lnTo>
                  <a:close/>
                </a:path>
              </a:pathLst>
            </a:custGeom>
            <a:solidFill>
              <a:srgbClr val="FF44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8"/>
            <p:cNvSpPr/>
            <p:nvPr/>
          </p:nvSpPr>
          <p:spPr>
            <a:xfrm>
              <a:off x="9789566" y="9046844"/>
              <a:ext cx="5048250" cy="1130935"/>
            </a:xfrm>
            <a:custGeom>
              <a:avLst/>
              <a:gdLst/>
              <a:ahLst/>
              <a:cxnLst/>
              <a:rect l="l" t="t" r="r" b="b"/>
              <a:pathLst>
                <a:path w="5048250" h="1130934">
                  <a:moveTo>
                    <a:pt x="5048244" y="0"/>
                  </a:moveTo>
                  <a:lnTo>
                    <a:pt x="0" y="0"/>
                  </a:lnTo>
                  <a:lnTo>
                    <a:pt x="0" y="1130855"/>
                  </a:lnTo>
                  <a:lnTo>
                    <a:pt x="5048244" y="1130855"/>
                  </a:lnTo>
                  <a:lnTo>
                    <a:pt x="5048244" y="0"/>
                  </a:lnTo>
                  <a:close/>
                </a:path>
              </a:pathLst>
            </a:custGeom>
            <a:solidFill>
              <a:srgbClr val="FFA03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9"/>
            <p:cNvSpPr/>
            <p:nvPr/>
          </p:nvSpPr>
          <p:spPr>
            <a:xfrm>
              <a:off x="4683585" y="9046844"/>
              <a:ext cx="5106035" cy="1130935"/>
            </a:xfrm>
            <a:custGeom>
              <a:avLst/>
              <a:gdLst/>
              <a:ahLst/>
              <a:cxnLst/>
              <a:rect l="l" t="t" r="r" b="b"/>
              <a:pathLst>
                <a:path w="5106034" h="1130934">
                  <a:moveTo>
                    <a:pt x="5105980" y="0"/>
                  </a:moveTo>
                  <a:lnTo>
                    <a:pt x="0" y="0"/>
                  </a:lnTo>
                  <a:lnTo>
                    <a:pt x="0" y="1130855"/>
                  </a:lnTo>
                  <a:lnTo>
                    <a:pt x="5105980" y="1130855"/>
                  </a:lnTo>
                  <a:lnTo>
                    <a:pt x="5105980" y="0"/>
                  </a:lnTo>
                  <a:close/>
                </a:path>
              </a:pathLst>
            </a:custGeom>
            <a:solidFill>
              <a:srgbClr val="EDCE1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0"/>
            <p:cNvSpPr/>
            <p:nvPr/>
          </p:nvSpPr>
          <p:spPr>
            <a:xfrm>
              <a:off x="6471" y="9046844"/>
              <a:ext cx="4677410" cy="1130935"/>
            </a:xfrm>
            <a:custGeom>
              <a:avLst/>
              <a:gdLst/>
              <a:ahLst/>
              <a:cxnLst/>
              <a:rect l="l" t="t" r="r" b="b"/>
              <a:pathLst>
                <a:path w="4677410" h="1130934">
                  <a:moveTo>
                    <a:pt x="4677114" y="0"/>
                  </a:moveTo>
                  <a:lnTo>
                    <a:pt x="0" y="0"/>
                  </a:lnTo>
                  <a:lnTo>
                    <a:pt x="0" y="1130855"/>
                  </a:lnTo>
                  <a:lnTo>
                    <a:pt x="4677114" y="1130855"/>
                  </a:lnTo>
                  <a:lnTo>
                    <a:pt x="4677114" y="0"/>
                  </a:lnTo>
                  <a:close/>
                </a:path>
              </a:pathLst>
            </a:custGeom>
            <a:solidFill>
              <a:srgbClr val="63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6" name="Picture 2" descr="Breaking the Boundarties Symposium"/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0" y="353314"/>
            <a:ext cx="1981200" cy="20025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B88B7907-B960-D453-81AC-C43C1F0894E9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62450" y="10491718"/>
            <a:ext cx="2812905" cy="68947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 sz="7200"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>
        <a:defRPr sz="3200"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471" y="9046844"/>
            <a:ext cx="20097750" cy="2261870"/>
            <a:chOff x="6471" y="9046844"/>
            <a:chExt cx="20097750" cy="2261870"/>
          </a:xfrm>
        </p:grpSpPr>
        <p:sp>
          <p:nvSpPr>
            <p:cNvPr id="3" name="object 3"/>
            <p:cNvSpPr/>
            <p:nvPr/>
          </p:nvSpPr>
          <p:spPr>
            <a:xfrm>
              <a:off x="14837819" y="10177700"/>
              <a:ext cx="5266690" cy="1130935"/>
            </a:xfrm>
            <a:custGeom>
              <a:avLst/>
              <a:gdLst/>
              <a:ahLst/>
              <a:cxnLst/>
              <a:rect l="l" t="t" r="r" b="b"/>
              <a:pathLst>
                <a:path w="5266690" h="1130934">
                  <a:moveTo>
                    <a:pt x="5266279" y="0"/>
                  </a:moveTo>
                  <a:lnTo>
                    <a:pt x="0" y="0"/>
                  </a:lnTo>
                  <a:lnTo>
                    <a:pt x="0" y="1130855"/>
                  </a:lnTo>
                  <a:lnTo>
                    <a:pt x="5266279" y="1130855"/>
                  </a:lnTo>
                  <a:lnTo>
                    <a:pt x="5266279" y="0"/>
                  </a:lnTo>
                  <a:close/>
                </a:path>
              </a:pathLst>
            </a:custGeom>
            <a:solidFill>
              <a:srgbClr val="FF54D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9789576" y="10177700"/>
              <a:ext cx="5048250" cy="1130935"/>
            </a:xfrm>
            <a:custGeom>
              <a:avLst/>
              <a:gdLst/>
              <a:ahLst/>
              <a:cxnLst/>
              <a:rect l="l" t="t" r="r" b="b"/>
              <a:pathLst>
                <a:path w="5048250" h="1130934">
                  <a:moveTo>
                    <a:pt x="5048244" y="0"/>
                  </a:moveTo>
                  <a:lnTo>
                    <a:pt x="0" y="0"/>
                  </a:lnTo>
                  <a:lnTo>
                    <a:pt x="0" y="1130855"/>
                  </a:lnTo>
                  <a:lnTo>
                    <a:pt x="5048244" y="1130855"/>
                  </a:lnTo>
                  <a:lnTo>
                    <a:pt x="5048244" y="0"/>
                  </a:lnTo>
                  <a:close/>
                </a:path>
              </a:pathLst>
            </a:custGeom>
            <a:solidFill>
              <a:srgbClr val="1E5E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683585" y="10177700"/>
              <a:ext cx="5106035" cy="1130935"/>
            </a:xfrm>
            <a:custGeom>
              <a:avLst/>
              <a:gdLst/>
              <a:ahLst/>
              <a:cxnLst/>
              <a:rect l="l" t="t" r="r" b="b"/>
              <a:pathLst>
                <a:path w="5106034" h="1130934">
                  <a:moveTo>
                    <a:pt x="5105980" y="0"/>
                  </a:moveTo>
                  <a:lnTo>
                    <a:pt x="0" y="0"/>
                  </a:lnTo>
                  <a:lnTo>
                    <a:pt x="0" y="1130855"/>
                  </a:lnTo>
                  <a:lnTo>
                    <a:pt x="5105980" y="1130855"/>
                  </a:lnTo>
                  <a:lnTo>
                    <a:pt x="5105980" y="0"/>
                  </a:lnTo>
                  <a:close/>
                </a:path>
              </a:pathLst>
            </a:custGeom>
            <a:solidFill>
              <a:srgbClr val="FF726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471" y="10177700"/>
              <a:ext cx="4677410" cy="1130935"/>
            </a:xfrm>
            <a:custGeom>
              <a:avLst/>
              <a:gdLst/>
              <a:ahLst/>
              <a:cxnLst/>
              <a:rect l="l" t="t" r="r" b="b"/>
              <a:pathLst>
                <a:path w="4677410" h="1130934">
                  <a:moveTo>
                    <a:pt x="4677114" y="0"/>
                  </a:moveTo>
                  <a:lnTo>
                    <a:pt x="0" y="0"/>
                  </a:lnTo>
                  <a:lnTo>
                    <a:pt x="0" y="1130855"/>
                  </a:lnTo>
                  <a:lnTo>
                    <a:pt x="4677114" y="1130855"/>
                  </a:lnTo>
                  <a:lnTo>
                    <a:pt x="4677114" y="0"/>
                  </a:lnTo>
                  <a:close/>
                </a:path>
              </a:pathLst>
            </a:custGeom>
            <a:solidFill>
              <a:srgbClr val="7FCE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4837819" y="9046844"/>
              <a:ext cx="5266690" cy="1130935"/>
            </a:xfrm>
            <a:custGeom>
              <a:avLst/>
              <a:gdLst/>
              <a:ahLst/>
              <a:cxnLst/>
              <a:rect l="l" t="t" r="r" b="b"/>
              <a:pathLst>
                <a:path w="5266690" h="1130934">
                  <a:moveTo>
                    <a:pt x="5266279" y="0"/>
                  </a:moveTo>
                  <a:lnTo>
                    <a:pt x="0" y="0"/>
                  </a:lnTo>
                  <a:lnTo>
                    <a:pt x="0" y="1130855"/>
                  </a:lnTo>
                  <a:lnTo>
                    <a:pt x="5266279" y="1130855"/>
                  </a:lnTo>
                  <a:lnTo>
                    <a:pt x="5266279" y="0"/>
                  </a:lnTo>
                  <a:close/>
                </a:path>
              </a:pathLst>
            </a:custGeom>
            <a:solidFill>
              <a:srgbClr val="FF44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9789566" y="9046844"/>
              <a:ext cx="5048250" cy="1130935"/>
            </a:xfrm>
            <a:custGeom>
              <a:avLst/>
              <a:gdLst/>
              <a:ahLst/>
              <a:cxnLst/>
              <a:rect l="l" t="t" r="r" b="b"/>
              <a:pathLst>
                <a:path w="5048250" h="1130934">
                  <a:moveTo>
                    <a:pt x="5048244" y="0"/>
                  </a:moveTo>
                  <a:lnTo>
                    <a:pt x="0" y="0"/>
                  </a:lnTo>
                  <a:lnTo>
                    <a:pt x="0" y="1130855"/>
                  </a:lnTo>
                  <a:lnTo>
                    <a:pt x="5048244" y="1130855"/>
                  </a:lnTo>
                  <a:lnTo>
                    <a:pt x="5048244" y="0"/>
                  </a:lnTo>
                  <a:close/>
                </a:path>
              </a:pathLst>
            </a:custGeom>
            <a:solidFill>
              <a:srgbClr val="FFA03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683585" y="9046844"/>
              <a:ext cx="5106035" cy="1130935"/>
            </a:xfrm>
            <a:custGeom>
              <a:avLst/>
              <a:gdLst/>
              <a:ahLst/>
              <a:cxnLst/>
              <a:rect l="l" t="t" r="r" b="b"/>
              <a:pathLst>
                <a:path w="5106034" h="1130934">
                  <a:moveTo>
                    <a:pt x="5105980" y="0"/>
                  </a:moveTo>
                  <a:lnTo>
                    <a:pt x="0" y="0"/>
                  </a:lnTo>
                  <a:lnTo>
                    <a:pt x="0" y="1130855"/>
                  </a:lnTo>
                  <a:lnTo>
                    <a:pt x="5105980" y="1130855"/>
                  </a:lnTo>
                  <a:lnTo>
                    <a:pt x="5105980" y="0"/>
                  </a:lnTo>
                  <a:close/>
                </a:path>
              </a:pathLst>
            </a:custGeom>
            <a:solidFill>
              <a:srgbClr val="EDCE1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471" y="9046844"/>
              <a:ext cx="4677410" cy="1130935"/>
            </a:xfrm>
            <a:custGeom>
              <a:avLst/>
              <a:gdLst/>
              <a:ahLst/>
              <a:cxnLst/>
              <a:rect l="l" t="t" r="r" b="b"/>
              <a:pathLst>
                <a:path w="4677410" h="1130934">
                  <a:moveTo>
                    <a:pt x="4677114" y="0"/>
                  </a:moveTo>
                  <a:lnTo>
                    <a:pt x="0" y="0"/>
                  </a:lnTo>
                  <a:lnTo>
                    <a:pt x="0" y="1130855"/>
                  </a:lnTo>
                  <a:lnTo>
                    <a:pt x="4677114" y="1130855"/>
                  </a:lnTo>
                  <a:lnTo>
                    <a:pt x="4677114" y="0"/>
                  </a:lnTo>
                  <a:close/>
                </a:path>
              </a:pathLst>
            </a:custGeom>
            <a:solidFill>
              <a:srgbClr val="63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0" y="0"/>
            <a:ext cx="20095845" cy="2261870"/>
            <a:chOff x="0" y="0"/>
            <a:chExt cx="20095845" cy="2261870"/>
          </a:xfrm>
        </p:grpSpPr>
        <p:sp>
          <p:nvSpPr>
            <p:cNvPr id="12" name="object 12"/>
            <p:cNvSpPr/>
            <p:nvPr/>
          </p:nvSpPr>
          <p:spPr>
            <a:xfrm>
              <a:off x="18033209" y="1130855"/>
              <a:ext cx="2062480" cy="1130935"/>
            </a:xfrm>
            <a:custGeom>
              <a:avLst/>
              <a:gdLst/>
              <a:ahLst/>
              <a:cxnLst/>
              <a:rect l="l" t="t" r="r" b="b"/>
              <a:pathLst>
                <a:path w="2062480" h="1130935">
                  <a:moveTo>
                    <a:pt x="0" y="1130855"/>
                  </a:moveTo>
                  <a:lnTo>
                    <a:pt x="2062125" y="1130855"/>
                  </a:lnTo>
                  <a:lnTo>
                    <a:pt x="2062125" y="0"/>
                  </a:lnTo>
                  <a:lnTo>
                    <a:pt x="0" y="0"/>
                  </a:lnTo>
                  <a:lnTo>
                    <a:pt x="0" y="1130855"/>
                  </a:lnTo>
                  <a:close/>
                </a:path>
              </a:pathLst>
            </a:custGeom>
            <a:solidFill>
              <a:srgbClr val="A3BF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9789566" y="1130855"/>
              <a:ext cx="8244205" cy="1130935"/>
            </a:xfrm>
            <a:custGeom>
              <a:avLst/>
              <a:gdLst/>
              <a:ahLst/>
              <a:cxnLst/>
              <a:rect l="l" t="t" r="r" b="b"/>
              <a:pathLst>
                <a:path w="8244205" h="1130935">
                  <a:moveTo>
                    <a:pt x="8243644" y="0"/>
                  </a:moveTo>
                  <a:lnTo>
                    <a:pt x="0" y="0"/>
                  </a:lnTo>
                  <a:lnTo>
                    <a:pt x="0" y="1130855"/>
                  </a:lnTo>
                  <a:lnTo>
                    <a:pt x="8243644" y="1130855"/>
                  </a:lnTo>
                  <a:lnTo>
                    <a:pt x="8243644" y="0"/>
                  </a:lnTo>
                  <a:close/>
                </a:path>
              </a:pathLst>
            </a:custGeom>
            <a:solidFill>
              <a:srgbClr val="DD16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4683585" y="1130855"/>
              <a:ext cx="5106035" cy="1130935"/>
            </a:xfrm>
            <a:custGeom>
              <a:avLst/>
              <a:gdLst/>
              <a:ahLst/>
              <a:cxnLst/>
              <a:rect l="l" t="t" r="r" b="b"/>
              <a:pathLst>
                <a:path w="5106034" h="1130935">
                  <a:moveTo>
                    <a:pt x="5105980" y="0"/>
                  </a:moveTo>
                  <a:lnTo>
                    <a:pt x="0" y="0"/>
                  </a:lnTo>
                  <a:lnTo>
                    <a:pt x="0" y="1130855"/>
                  </a:lnTo>
                  <a:lnTo>
                    <a:pt x="5105980" y="1130855"/>
                  </a:lnTo>
                  <a:lnTo>
                    <a:pt x="5105980" y="0"/>
                  </a:lnTo>
                  <a:close/>
                </a:path>
              </a:pathLst>
            </a:custGeom>
            <a:solidFill>
              <a:srgbClr val="6600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0" y="1130855"/>
              <a:ext cx="4683760" cy="1130935"/>
            </a:xfrm>
            <a:custGeom>
              <a:avLst/>
              <a:gdLst/>
              <a:ahLst/>
              <a:cxnLst/>
              <a:rect l="l" t="t" r="r" b="b"/>
              <a:pathLst>
                <a:path w="4683760" h="1130935">
                  <a:moveTo>
                    <a:pt x="4683585" y="0"/>
                  </a:moveTo>
                  <a:lnTo>
                    <a:pt x="0" y="0"/>
                  </a:lnTo>
                  <a:lnTo>
                    <a:pt x="0" y="1130855"/>
                  </a:lnTo>
                  <a:lnTo>
                    <a:pt x="4683585" y="1130855"/>
                  </a:lnTo>
                  <a:lnTo>
                    <a:pt x="4683585" y="0"/>
                  </a:lnTo>
                  <a:close/>
                </a:path>
              </a:pathLst>
            </a:custGeom>
            <a:solidFill>
              <a:srgbClr val="2896D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8033209" y="0"/>
              <a:ext cx="2062480" cy="1130935"/>
            </a:xfrm>
            <a:custGeom>
              <a:avLst/>
              <a:gdLst/>
              <a:ahLst/>
              <a:cxnLst/>
              <a:rect l="l" t="t" r="r" b="b"/>
              <a:pathLst>
                <a:path w="2062480" h="1130935">
                  <a:moveTo>
                    <a:pt x="0" y="1130855"/>
                  </a:moveTo>
                  <a:lnTo>
                    <a:pt x="2062125" y="1130855"/>
                  </a:lnTo>
                  <a:lnTo>
                    <a:pt x="2062125" y="0"/>
                  </a:lnTo>
                  <a:lnTo>
                    <a:pt x="0" y="0"/>
                  </a:lnTo>
                  <a:lnTo>
                    <a:pt x="0" y="1130855"/>
                  </a:lnTo>
                  <a:close/>
                </a:path>
              </a:pathLst>
            </a:custGeom>
            <a:solidFill>
              <a:srgbClr val="EDCE1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9789576" y="0"/>
              <a:ext cx="8244205" cy="1130935"/>
            </a:xfrm>
            <a:custGeom>
              <a:avLst/>
              <a:gdLst/>
              <a:ahLst/>
              <a:cxnLst/>
              <a:rect l="l" t="t" r="r" b="b"/>
              <a:pathLst>
                <a:path w="8244205" h="1130935">
                  <a:moveTo>
                    <a:pt x="8243633" y="0"/>
                  </a:moveTo>
                  <a:lnTo>
                    <a:pt x="0" y="0"/>
                  </a:lnTo>
                  <a:lnTo>
                    <a:pt x="0" y="1130855"/>
                  </a:lnTo>
                  <a:lnTo>
                    <a:pt x="8243633" y="1130855"/>
                  </a:lnTo>
                  <a:lnTo>
                    <a:pt x="8243633" y="0"/>
                  </a:lnTo>
                  <a:close/>
                </a:path>
              </a:pathLst>
            </a:custGeom>
            <a:solidFill>
              <a:srgbClr val="7FCE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4683585" y="0"/>
              <a:ext cx="5106035" cy="1130935"/>
            </a:xfrm>
            <a:custGeom>
              <a:avLst/>
              <a:gdLst/>
              <a:ahLst/>
              <a:cxnLst/>
              <a:rect l="l" t="t" r="r" b="b"/>
              <a:pathLst>
                <a:path w="5106034" h="1130935">
                  <a:moveTo>
                    <a:pt x="5105980" y="0"/>
                  </a:moveTo>
                  <a:lnTo>
                    <a:pt x="0" y="0"/>
                  </a:lnTo>
                  <a:lnTo>
                    <a:pt x="0" y="1130855"/>
                  </a:lnTo>
                  <a:lnTo>
                    <a:pt x="5105980" y="1130855"/>
                  </a:lnTo>
                  <a:lnTo>
                    <a:pt x="5105980" y="0"/>
                  </a:lnTo>
                  <a:close/>
                </a:path>
              </a:pathLst>
            </a:custGeom>
            <a:solidFill>
              <a:srgbClr val="FF54D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0" y="0"/>
              <a:ext cx="4683760" cy="1130935"/>
            </a:xfrm>
            <a:custGeom>
              <a:avLst/>
              <a:gdLst/>
              <a:ahLst/>
              <a:cxnLst/>
              <a:rect l="l" t="t" r="r" b="b"/>
              <a:pathLst>
                <a:path w="4683760" h="1130935">
                  <a:moveTo>
                    <a:pt x="4683585" y="0"/>
                  </a:moveTo>
                  <a:lnTo>
                    <a:pt x="0" y="0"/>
                  </a:lnTo>
                  <a:lnTo>
                    <a:pt x="0" y="1130855"/>
                  </a:lnTo>
                  <a:lnTo>
                    <a:pt x="4683585" y="1130855"/>
                  </a:lnTo>
                  <a:lnTo>
                    <a:pt x="4683585" y="0"/>
                  </a:lnTo>
                  <a:close/>
                </a:path>
              </a:pathLst>
            </a:custGeom>
            <a:solidFill>
              <a:srgbClr val="FF44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5647FE48-FDA1-56C1-E4D8-12A323477CC3}"/>
              </a:ext>
            </a:extLst>
          </p:cNvPr>
          <p:cNvSpPr txBox="1"/>
          <p:nvPr/>
        </p:nvSpPr>
        <p:spPr>
          <a:xfrm>
            <a:off x="492585" y="3026635"/>
            <a:ext cx="8382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i="1" dirty="0">
                <a:latin typeface="Arial" panose="020B0604020202020204" pitchFamily="34" charset="0"/>
                <a:cs typeface="Arial" panose="020B0604020202020204" pitchFamily="34" charset="0"/>
              </a:rPr>
              <a:t>Breaking the Boundaries: </a:t>
            </a:r>
            <a:r>
              <a:rPr lang="en-US" sz="4800" i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Reimagining Health Research and Clinical Practice for a Healthier Tomorrow</a:t>
            </a:r>
          </a:p>
        </p:txBody>
      </p:sp>
      <p:pic>
        <p:nvPicPr>
          <p:cNvPr id="21" name="Picture 20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B88B7907-B960-D453-81AC-C43C1F0894E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450" y="7454294"/>
            <a:ext cx="4413105" cy="1081700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7447981E-ED5F-D34D-51BB-89E326C6B29E}"/>
              </a:ext>
            </a:extLst>
          </p:cNvPr>
          <p:cNvSpPr txBox="1"/>
          <p:nvPr/>
        </p:nvSpPr>
        <p:spPr>
          <a:xfrm>
            <a:off x="10433050" y="4042298"/>
            <a:ext cx="921829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000" b="1" dirty="0" smtClean="0">
                <a:latin typeface="Arial" panose="020B0604020202020204" pitchFamily="34" charset="0"/>
                <a:ea typeface="Inter" panose="02000503000000020004" pitchFamily="2" charset="0"/>
                <a:cs typeface="Arial" panose="020B0604020202020204" pitchFamily="34" charset="0"/>
              </a:rPr>
              <a:t>[Concept Title]</a:t>
            </a:r>
            <a:endParaRPr lang="en-US" sz="6000" b="1" dirty="0">
              <a:latin typeface="Arial" panose="020B0604020202020204" pitchFamily="34" charset="0"/>
              <a:ea typeface="Inter" panose="02000503000000020004" pitchFamily="2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F93DBDF-6BB3-E7AC-D6FE-3A15CF8E0BFE}"/>
              </a:ext>
            </a:extLst>
          </p:cNvPr>
          <p:cNvSpPr txBox="1"/>
          <p:nvPr/>
        </p:nvSpPr>
        <p:spPr>
          <a:xfrm>
            <a:off x="11497945" y="7292740"/>
            <a:ext cx="815340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000" b="1" dirty="0">
                <a:latin typeface="Arial" panose="020B0604020202020204" pitchFamily="34" charset="0"/>
                <a:ea typeface="Source Serif 4 SemiBold" panose="02040603050405020204" pitchFamily="18" charset="0"/>
                <a:cs typeface="Arial" panose="020B0604020202020204" pitchFamily="34" charset="0"/>
              </a:rPr>
              <a:t>[Name]</a:t>
            </a:r>
          </a:p>
          <a:p>
            <a:pPr algn="r"/>
            <a:r>
              <a:rPr lang="en-US" sz="3500" b="1" dirty="0" smtClean="0"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[Institution</a:t>
            </a:r>
            <a:r>
              <a:rPr lang="en-US" sz="3500" b="1" dirty="0"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Barrier to Overcome</a:t>
            </a:r>
            <a:endParaRPr 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4638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Innovation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4019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</TotalTime>
  <Words>29</Words>
  <Application>Microsoft Office PowerPoint</Application>
  <PresentationFormat>Custom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Inter</vt:lpstr>
      <vt:lpstr>Inter SemiBold</vt:lpstr>
      <vt:lpstr>Source Serif 4 SemiBold</vt:lpstr>
      <vt:lpstr>Office Theme</vt:lpstr>
      <vt:lpstr>PowerPoint Presentation</vt:lpstr>
      <vt:lpstr>Barrier to Overcome</vt:lpstr>
      <vt:lpstr>Proposed Innovation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Croker, Jennifer (Campus)</cp:lastModifiedBy>
  <cp:revision>5</cp:revision>
  <dcterms:created xsi:type="dcterms:W3CDTF">2025-03-03T21:20:53Z</dcterms:created>
  <dcterms:modified xsi:type="dcterms:W3CDTF">2025-04-02T17:24:03Z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2025-03-03T00:00:00Z</vt:filetime>
  </property>
  <property fmtid="{D5CDD505-2E9C-101B-9397-08002B2CF9AE}" pid="3" name="Creator">
    <vt:lpwstr>Adobe InDesign 20.0 (Macintosh)</vt:lpwstr>
  </property>
  <property fmtid="{D5CDD505-2E9C-101B-9397-08002B2CF9AE}" pid="4" name="LastSaved">
    <vt:filetime>2025-03-03T00:00:00Z</vt:filetime>
  </property>
  <property fmtid="{D5CDD505-2E9C-101B-9397-08002B2CF9AE}" pid="5" name="Producer">
    <vt:lpwstr>Adobe PDF Library 17.0</vt:lpwstr>
  </property>
</Properties>
</file>